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9" r:id="rId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19DF4A-DB6F-4E35-A3FF-1279D44EC085}" type="datetimeFigureOut">
              <a:rPr lang="fr-CA" smtClean="0"/>
              <a:t>2024-11-28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5EAF32-BF8E-476D-A452-A62981F4D41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01094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8ABFB3-5117-332E-EFF8-54D60389FC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802ADBC-D2FA-C2C3-9ED7-1DB60788BA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C9B68E3-3203-DBC8-47A3-B752A5B57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AD24D-8B2E-4C92-A2C1-ADB7F34E61CD}" type="datetimeFigureOut">
              <a:rPr lang="fr-CA" smtClean="0"/>
              <a:t>2024-11-28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DB6EFF-294F-8B0A-9C15-760A49B0D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CD8B334-0AF1-AC21-3316-03DCCCD74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61B13-2883-4E54-9867-EE7A2D61417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87910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5C7D53-30E7-5B45-CE6D-2AD0346DC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BE093E9-C94E-1D30-41E8-EE42302459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0AC9BF8-0757-505A-C099-72A05AA16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AD24D-8B2E-4C92-A2C1-ADB7F34E61CD}" type="datetimeFigureOut">
              <a:rPr lang="fr-CA" smtClean="0"/>
              <a:t>2024-11-28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9E69B3F-C86A-94C4-4ACB-6B485F198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A2B571-9243-ADBB-5E98-7890F1887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61B13-2883-4E54-9867-EE7A2D61417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30189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3122C932-A814-5C39-59A3-60A7294AB5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2245B56-AFA2-1A58-C0D6-614FB653BA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4620842-FF9D-57CF-3C82-0430AD3B6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AD24D-8B2E-4C92-A2C1-ADB7F34E61CD}" type="datetimeFigureOut">
              <a:rPr lang="fr-CA" smtClean="0"/>
              <a:t>2024-11-28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3F6B34D-229D-3103-5FB8-6295213ED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A9B5203-C5D5-432B-7229-2AE91F973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61B13-2883-4E54-9867-EE7A2D61417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74053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46AE7B-C8EB-347B-9897-A083178F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FC9F7E6-5F66-4F75-5632-40B67C8C37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D5D26E8-90CC-B203-648B-991485A04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AD24D-8B2E-4C92-A2C1-ADB7F34E61CD}" type="datetimeFigureOut">
              <a:rPr lang="fr-CA" smtClean="0"/>
              <a:t>2024-11-28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4120A1-E65F-9FDF-0E1B-A1D0B27D5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9A3548E-0CF0-0E17-16BB-B3F302BE0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61B13-2883-4E54-9867-EE7A2D61417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78343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ACF133-4A17-1806-293B-62AFF1BC1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9D041EC-534E-5D9B-96A6-E57E182BA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AFDE2BF-BE51-5D4E-E9C5-02180EB3A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AD24D-8B2E-4C92-A2C1-ADB7F34E61CD}" type="datetimeFigureOut">
              <a:rPr lang="fr-CA" smtClean="0"/>
              <a:t>2024-11-28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93FC85D-0ADA-E737-0575-C38DE6D32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D89B4BC-AC34-B7F4-AC43-A08927A19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61B13-2883-4E54-9867-EE7A2D61417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41716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9452B5-CA01-BDC5-D4AB-FDF3EA3A1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FA3170D-5021-734F-DC1B-CCD510EF7C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0861288-906B-7F48-015C-D821825592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C863095-E793-2589-93C8-D23DAA94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AD24D-8B2E-4C92-A2C1-ADB7F34E61CD}" type="datetimeFigureOut">
              <a:rPr lang="fr-CA" smtClean="0"/>
              <a:t>2024-11-28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2C06827-5463-EE82-CB31-BF6472574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71FF9E5-54E8-3899-4F60-40FFE9AD5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61B13-2883-4E54-9867-EE7A2D61417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32113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22A123-F98B-C893-D298-45527DF49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9502C9A-4A9E-B5E9-159D-A586ABA24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7AF1918-4AA7-D398-4D64-33BF526D87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62EC0F2-BAD9-1F89-E512-B7C834D75F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DEBF0E1-9997-82DC-65A8-00F986540E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E83BBBF-0718-8823-013C-8E6F8AF2F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AD24D-8B2E-4C92-A2C1-ADB7F34E61CD}" type="datetimeFigureOut">
              <a:rPr lang="fr-CA" smtClean="0"/>
              <a:t>2024-11-28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977C800-A267-5EF7-980C-D5F1E1B05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7561899-DBD0-CEB3-84C0-6D579AA2E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61B13-2883-4E54-9867-EE7A2D61417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80094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E775BE-3C10-64C0-B964-238B4B546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B735801-A28C-8AC9-CFAB-31DC84453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AD24D-8B2E-4C92-A2C1-ADB7F34E61CD}" type="datetimeFigureOut">
              <a:rPr lang="fr-CA" smtClean="0"/>
              <a:t>2024-11-28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C413DF2-100F-D76D-8DB6-C350EFC34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2BF79AA-335D-E414-51D0-B34930DF8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61B13-2883-4E54-9867-EE7A2D61417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55257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6E066A4-FE65-291E-B73B-B9E102B2E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AD24D-8B2E-4C92-A2C1-ADB7F34E61CD}" type="datetimeFigureOut">
              <a:rPr lang="fr-CA" smtClean="0"/>
              <a:t>2024-11-28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2792D57-16FE-FF8F-0A95-0C3A65576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6D6E033-BD8C-C1E3-A9DA-7079DB90C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61B13-2883-4E54-9867-EE7A2D61417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3654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336B30-955E-310D-1D15-F801A4804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09F3FAF-D5AD-188F-5C66-F39D30434D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D632944-8682-7A77-8FD2-9844C058E0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38B0B68-5EF1-8841-1D3F-3B17D0019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AD24D-8B2E-4C92-A2C1-ADB7F34E61CD}" type="datetimeFigureOut">
              <a:rPr lang="fr-CA" smtClean="0"/>
              <a:t>2024-11-28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D9E5BFE-1C94-C143-7472-B763CB85B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7128E55-772B-714A-749B-BC9ACB79C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61B13-2883-4E54-9867-EE7A2D61417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12487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20CCE5-49CA-E46B-1D48-817D01C1C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C5651CA-FEAF-98BB-ACD4-A4D5A5B292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8AD745F-D257-0EEB-A47A-411336B9B9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A832204-A392-DE41-4BBA-195DC2B70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AD24D-8B2E-4C92-A2C1-ADB7F34E61CD}" type="datetimeFigureOut">
              <a:rPr lang="fr-CA" smtClean="0"/>
              <a:t>2024-11-28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9A40026-AEFA-0F84-C419-47F7CC1EA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F7FA175-EC41-608E-CBD9-B579FF0DB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61B13-2883-4E54-9867-EE7A2D61417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4463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1EFE134-F7F8-2AFA-1E53-58B384A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47B897C-90F4-5E82-7D81-6CCB8EB0DA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4F9112B-A38A-E025-77CD-A59F1BAE86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E2AD24D-8B2E-4C92-A2C1-ADB7F34E61CD}" type="datetimeFigureOut">
              <a:rPr lang="fr-CA" smtClean="0"/>
              <a:t>2024-11-28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4B95CBB-4315-69B3-B724-AFCF8C38EF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7E7FF58-7CE9-D2AB-4B56-5960674A67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3461B13-2883-4E54-9867-EE7A2D61417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25377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2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1.png"/><Relationship Id="rId2" Type="http://schemas.openxmlformats.org/officeDocument/2006/relationships/tags" Target="../tags/tag2.xml"/><Relationship Id="rId16" Type="http://schemas.openxmlformats.org/officeDocument/2006/relationships/image" Target="../media/image5.emf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6.xml"/><Relationship Id="rId5" Type="http://schemas.openxmlformats.org/officeDocument/2006/relationships/tags" Target="../tags/tag5.xml"/><Relationship Id="rId15" Type="http://schemas.openxmlformats.org/officeDocument/2006/relationships/image" Target="../media/image4.emf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1A5467E-1D8B-2303-A75F-A843FC09912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" y="0"/>
            <a:ext cx="4713368" cy="6858000"/>
          </a:xfrm>
          <a:prstGeom prst="rect">
            <a:avLst/>
          </a:prstGeom>
          <a:solidFill>
            <a:srgbClr val="EFED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53A07DE-0635-28FB-DDAF-B3C74B8C1509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88526" y="39387"/>
            <a:ext cx="5028927" cy="595457"/>
          </a:xfrm>
        </p:spPr>
        <p:txBody>
          <a:bodyPr>
            <a:noAutofit/>
          </a:bodyPr>
          <a:lstStyle/>
          <a:p>
            <a:r>
              <a:rPr lang="fr-CA" sz="2000" dirty="0">
                <a:latin typeface="+mn-lt"/>
                <a:cs typeface="Calibri" panose="020F0502020204030204" pitchFamily="34" charset="0"/>
              </a:rPr>
              <a:t>PROJET DE DÉMOLITION – </a:t>
            </a:r>
            <a:br>
              <a:rPr lang="fr-CA" sz="2000" dirty="0">
                <a:latin typeface="+mn-lt"/>
                <a:cs typeface="Calibri" panose="020F0502020204030204" pitchFamily="34" charset="0"/>
              </a:rPr>
            </a:br>
            <a:r>
              <a:rPr lang="fr-CA" sz="2000" dirty="0">
                <a:latin typeface="+mn-lt"/>
                <a:cs typeface="Calibri" panose="020F0502020204030204" pitchFamily="34" charset="0"/>
              </a:rPr>
              <a:t>44 HORSFALL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C8F3022-0236-314B-3BBB-9F9901531C6B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88526" y="603530"/>
            <a:ext cx="436842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>
                <a:cs typeface="Calibri" panose="020F0502020204030204" pitchFamily="34" charset="0"/>
              </a:rPr>
              <a:t>Descriptif du projet</a:t>
            </a:r>
          </a:p>
          <a:p>
            <a:r>
              <a:rPr lang="fr-CA" sz="1100" b="1" dirty="0">
                <a:solidFill>
                  <a:srgbClr val="000000"/>
                </a:solidFill>
                <a:cs typeface="Calibri" panose="020F0502020204030204" pitchFamily="34" charset="0"/>
              </a:rPr>
              <a:t>District 6, Zone MI-2</a:t>
            </a:r>
          </a:p>
          <a:p>
            <a:r>
              <a:rPr lang="fr-CA" sz="1100" b="1" dirty="0">
                <a:solidFill>
                  <a:srgbClr val="000000"/>
                </a:solidFill>
                <a:cs typeface="Calibri" panose="020F0502020204030204" pitchFamily="34" charset="0"/>
              </a:rPr>
              <a:t>Lot : 2 116 308</a:t>
            </a:r>
            <a:endParaRPr lang="fr-CA" sz="1100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endParaRPr lang="fr-CA" sz="1200" b="0" i="0" u="none" strike="noStrike" baseline="0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algn="just"/>
            <a:r>
              <a:rPr lang="fr-CA" sz="1200" b="0" i="0" u="none" strike="noStrike" baseline="0" dirty="0"/>
              <a:t>La présente demande vise la démolition du bâtiment situé au 44 rue </a:t>
            </a:r>
            <a:r>
              <a:rPr lang="fr-CA" sz="1200" b="0" i="0" u="none" strike="noStrike" baseline="0" dirty="0" err="1"/>
              <a:t>Horsfall</a:t>
            </a:r>
            <a:r>
              <a:rPr lang="fr-CA" sz="1200" b="0" i="0" u="none" strike="noStrike" baseline="0" dirty="0"/>
              <a:t>.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463A845-BC82-527F-BFB6-7F7AEEC85F5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886805" y="945992"/>
            <a:ext cx="417983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84080" algn="just"/>
            <a:r>
              <a:rPr lang="fr-CA" b="1" dirty="0">
                <a:cs typeface="Calibri" panose="020F0502020204030204" pitchFamily="34" charset="0"/>
              </a:rPr>
              <a:t>État du bâtiment</a:t>
            </a:r>
          </a:p>
          <a:p>
            <a:pPr marR="84080" algn="just"/>
            <a:endParaRPr lang="fr-CA" sz="1100" b="0" i="0" u="none" strike="noStrike" baseline="0" dirty="0"/>
          </a:p>
          <a:p>
            <a:pPr marR="84080" algn="just"/>
            <a:r>
              <a:rPr lang="fr-CA" sz="1200" b="0" i="0" u="none" strike="noStrike" baseline="0" dirty="0"/>
              <a:t>Le bâtimen</a:t>
            </a:r>
            <a:r>
              <a:rPr lang="fr-CA" sz="1200" dirty="0"/>
              <a:t>t situé au 44 rue </a:t>
            </a:r>
            <a:r>
              <a:rPr lang="fr-CA" sz="1200" dirty="0" err="1"/>
              <a:t>Horsfall</a:t>
            </a:r>
            <a:r>
              <a:rPr lang="fr-CA" sz="1200" dirty="0"/>
              <a:t> est un résidentiel d’un étage avec toit plat, ce dernier est recouvert d’un revêtement léger en vinyle. Le bâtiment présente un gabarit atypique qui détonne du cadre bâti environnant. </a:t>
            </a:r>
            <a:endParaRPr lang="fr-CA" sz="1200" b="0" i="0" u="none" strike="noStrike" baseline="0" dirty="0"/>
          </a:p>
          <a:p>
            <a:pPr marR="84080" algn="just"/>
            <a:endParaRPr lang="fr-CA" sz="1200" b="0" i="0" u="none" strike="noStrike" baseline="0" dirty="0"/>
          </a:p>
          <a:p>
            <a:pPr marR="84080" algn="just"/>
            <a:r>
              <a:rPr lang="fr-CA" sz="1200" dirty="0"/>
              <a:t>Le bâtiment est relativement en bonne condition, malgré que des travaux de rénovation soient requis, notamment ; la réfection du  revêtement extérieur en vinyle, la toiture, les solins, les fascias, le remplacement des portes, des fenêtres, ainsi que la réfection de la galerie et des marches extérieures.</a:t>
            </a:r>
          </a:p>
          <a:p>
            <a:pPr marR="84080" algn="just"/>
            <a:endParaRPr lang="fr-CA" sz="1100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6DBA6F6-04C7-10C6-C842-FDE53BBFA79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rcRect l="7624" t="16579" r="20776" b="12489"/>
          <a:stretch/>
        </p:blipFill>
        <p:spPr>
          <a:xfrm>
            <a:off x="227398" y="2180530"/>
            <a:ext cx="4349734" cy="3123446"/>
          </a:xfrm>
          <a:prstGeom prst="rect">
            <a:avLst/>
          </a:prstGeo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72CF9521-FC3B-1FB2-DA20-748730F4A3BB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731407" y="3850895"/>
            <a:ext cx="1041031" cy="8131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23A14D3-4CB5-D847-D5AA-A7046150BBBC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9165459" y="107530"/>
            <a:ext cx="2837797" cy="2073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0375955-A3AF-953E-DCE5-5FAE7F8F5440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4"/>
          <a:srcRect r="1919"/>
          <a:stretch/>
        </p:blipFill>
        <p:spPr>
          <a:xfrm>
            <a:off x="9165459" y="2324965"/>
            <a:ext cx="2837797" cy="207300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7806FB3-DA90-13A0-555C-D9A720C10949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4821401" y="4542402"/>
            <a:ext cx="4694022" cy="215059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90BA60D-D484-096E-81B2-604E6C1D4656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9623455" y="4525650"/>
            <a:ext cx="2379801" cy="215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47747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761</TotalTime>
  <Words>132</Words>
  <Application>Microsoft Office PowerPoint</Application>
  <PresentationFormat>Grand écran</PresentationFormat>
  <Paragraphs>11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Calibri</vt:lpstr>
      <vt:lpstr>Thème Office</vt:lpstr>
      <vt:lpstr>PROJET DE DÉMOLITION –  44 HORSFALL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Fanny Lecomte</dc:creator>
  <cp:lastModifiedBy>Jacob, Etienne</cp:lastModifiedBy>
  <cp:revision>44</cp:revision>
  <dcterms:created xsi:type="dcterms:W3CDTF">2024-07-15T13:04:36Z</dcterms:created>
  <dcterms:modified xsi:type="dcterms:W3CDTF">2024-11-28T16:47:20Z</dcterms:modified>
</cp:coreProperties>
</file>