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sldIdLst>
    <p:sldId id="256" r:id="rId2"/>
    <p:sldId id="323" r:id="rId3"/>
    <p:sldId id="325" r:id="rId4"/>
    <p:sldId id="322" r:id="rId5"/>
    <p:sldId id="321" r:id="rId6"/>
    <p:sldId id="339" r:id="rId7"/>
    <p:sldId id="338" r:id="rId8"/>
    <p:sldId id="315" r:id="rId9"/>
    <p:sldId id="327" r:id="rId10"/>
    <p:sldId id="314" r:id="rId11"/>
    <p:sldId id="313" r:id="rId12"/>
    <p:sldId id="328" r:id="rId13"/>
    <p:sldId id="326" r:id="rId14"/>
    <p:sldId id="329" r:id="rId15"/>
    <p:sldId id="342" r:id="rId16"/>
    <p:sldId id="341" r:id="rId17"/>
    <p:sldId id="343" r:id="rId18"/>
    <p:sldId id="345" r:id="rId19"/>
    <p:sldId id="344" r:id="rId20"/>
    <p:sldId id="336" r:id="rId21"/>
    <p:sldId id="337" r:id="rId22"/>
    <p:sldId id="331" r:id="rId23"/>
    <p:sldId id="309" r:id="rId24"/>
    <p:sldId id="310" r:id="rId25"/>
    <p:sldId id="304" r:id="rId26"/>
    <p:sldId id="305" r:id="rId27"/>
    <p:sldId id="281" r:id="rId28"/>
    <p:sldId id="332" r:id="rId29"/>
    <p:sldId id="330" r:id="rId30"/>
    <p:sldId id="340" r:id="rId31"/>
    <p:sldId id="333" r:id="rId32"/>
    <p:sldId id="335" r:id="rId33"/>
  </p:sldIdLst>
  <p:sldSz cx="27635200" cy="15544800"/>
  <p:notesSz cx="16764000" cy="155448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356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624" y="72"/>
      </p:cViewPr>
      <p:guideLst>
        <p:guide orient="horz" pos="2880"/>
        <p:guide pos="356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image" Target="../media/image7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image" Target="../media/image7.pn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image" Target="../media/image7.pn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image" Target="../media/image7.pn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image" Target="../media/image7.png"/></Relationships>
</file>

<file path=ppt/diagrams/_rels/data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image" Target="../media/image7.png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image" Target="../media/image7.png"/></Relationships>
</file>

<file path=ppt/diagrams/_rels/data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image" Target="../media/image7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image" Target="../media/image7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image" Target="../media/image7.pn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image" Target="../media/image7.pn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image" Target="../media/image7.pn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image" Target="../media/image7.png"/></Relationships>
</file>

<file path=ppt/diagrams/_rels/drawing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image" Target="../media/image7.png"/></Relationships>
</file>

<file path=ppt/diagrams/_rels/drawing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image" Target="../media/image7.png"/></Relationships>
</file>

<file path=ppt/diagrams/_rels/drawing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697AB2-6471-46F0-A80D-236DD21F389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40EB215-0A8E-4F80-B9CD-29F069B09F10}">
      <dgm:prSet/>
      <dgm:spPr/>
      <dgm:t>
        <a:bodyPr/>
        <a:lstStyle/>
        <a:p>
          <a:r>
            <a:rPr lang="fr-CA" dirty="0"/>
            <a:t>État de dégradation des infrastructures</a:t>
          </a:r>
          <a:endParaRPr lang="en-US" dirty="0"/>
        </a:p>
      </dgm:t>
    </dgm:pt>
    <dgm:pt modelId="{3837B96C-A5B5-468E-B984-FA2ADFE8FF89}" type="parTrans" cxnId="{793B0BFA-1F1F-4543-8207-8EA7C13C88BB}">
      <dgm:prSet/>
      <dgm:spPr/>
      <dgm:t>
        <a:bodyPr/>
        <a:lstStyle/>
        <a:p>
          <a:endParaRPr lang="en-US"/>
        </a:p>
      </dgm:t>
    </dgm:pt>
    <dgm:pt modelId="{FE751441-E834-4CA3-BBC7-6E1EE6A13E63}" type="sibTrans" cxnId="{793B0BFA-1F1F-4543-8207-8EA7C13C88BB}">
      <dgm:prSet/>
      <dgm:spPr/>
      <dgm:t>
        <a:bodyPr/>
        <a:lstStyle/>
        <a:p>
          <a:endParaRPr lang="en-US"/>
        </a:p>
      </dgm:t>
    </dgm:pt>
    <dgm:pt modelId="{83F4E17E-B3A0-402A-94E2-34A7A84930F5}">
      <dgm:prSet/>
      <dgm:spPr/>
      <dgm:t>
        <a:bodyPr/>
        <a:lstStyle/>
        <a:p>
          <a:r>
            <a:rPr lang="fr-CA" dirty="0"/>
            <a:t>Démarches d’avant-projet 2021</a:t>
          </a:r>
          <a:endParaRPr lang="en-US" dirty="0"/>
        </a:p>
      </dgm:t>
    </dgm:pt>
    <dgm:pt modelId="{BA7C27CA-8758-46A9-9935-F8466C51902B}" type="parTrans" cxnId="{C849BA69-6BEF-48E2-80EE-9E213C56F571}">
      <dgm:prSet/>
      <dgm:spPr/>
      <dgm:t>
        <a:bodyPr/>
        <a:lstStyle/>
        <a:p>
          <a:endParaRPr lang="en-US"/>
        </a:p>
      </dgm:t>
    </dgm:pt>
    <dgm:pt modelId="{82FBB7FE-07D0-489B-99A1-7A57A7BEAA16}" type="sibTrans" cxnId="{C849BA69-6BEF-48E2-80EE-9E213C56F571}">
      <dgm:prSet/>
      <dgm:spPr/>
      <dgm:t>
        <a:bodyPr/>
        <a:lstStyle/>
        <a:p>
          <a:endParaRPr lang="en-US"/>
        </a:p>
      </dgm:t>
    </dgm:pt>
    <dgm:pt modelId="{E8A16D76-01D2-4EF6-89E0-1A75ABB97CED}">
      <dgm:prSet/>
      <dgm:spPr/>
      <dgm:t>
        <a:bodyPr/>
        <a:lstStyle/>
        <a:p>
          <a:r>
            <a:rPr lang="fr-CA"/>
            <a:t>Expertise de Rousseau Lefebvre</a:t>
          </a:r>
          <a:endParaRPr lang="en-US"/>
        </a:p>
      </dgm:t>
    </dgm:pt>
    <dgm:pt modelId="{AC0A5D9F-E406-44AC-88BC-35B86EA7AC43}" type="parTrans" cxnId="{6C3CD54F-2F2D-4C19-9FA2-D7D67D615C5F}">
      <dgm:prSet/>
      <dgm:spPr/>
      <dgm:t>
        <a:bodyPr/>
        <a:lstStyle/>
        <a:p>
          <a:endParaRPr lang="en-US"/>
        </a:p>
      </dgm:t>
    </dgm:pt>
    <dgm:pt modelId="{51683171-9A81-4621-8760-8E49C84847FA}" type="sibTrans" cxnId="{6C3CD54F-2F2D-4C19-9FA2-D7D67D615C5F}">
      <dgm:prSet/>
      <dgm:spPr/>
      <dgm:t>
        <a:bodyPr/>
        <a:lstStyle/>
        <a:p>
          <a:endParaRPr lang="en-US"/>
        </a:p>
      </dgm:t>
    </dgm:pt>
    <dgm:pt modelId="{34E0FB1C-5E2B-443E-8B1F-BE72348C966F}">
      <dgm:prSet/>
      <dgm:spPr/>
      <dgm:t>
        <a:bodyPr/>
        <a:lstStyle/>
        <a:p>
          <a:r>
            <a:rPr lang="fr-CA" dirty="0"/>
            <a:t>Expertise de Nadeau Foresterie urbaine</a:t>
          </a:r>
          <a:endParaRPr lang="en-US" dirty="0"/>
        </a:p>
      </dgm:t>
    </dgm:pt>
    <dgm:pt modelId="{53322F67-C262-448C-B1D7-5CD858179BDF}" type="parTrans" cxnId="{EBF1CFE2-36B3-4B63-AFEB-1848DE9294C2}">
      <dgm:prSet/>
      <dgm:spPr/>
      <dgm:t>
        <a:bodyPr/>
        <a:lstStyle/>
        <a:p>
          <a:endParaRPr lang="en-US"/>
        </a:p>
      </dgm:t>
    </dgm:pt>
    <dgm:pt modelId="{B4DE9A83-7814-4012-972D-FBCF53A7A539}" type="sibTrans" cxnId="{EBF1CFE2-36B3-4B63-AFEB-1848DE9294C2}">
      <dgm:prSet/>
      <dgm:spPr/>
      <dgm:t>
        <a:bodyPr/>
        <a:lstStyle/>
        <a:p>
          <a:endParaRPr lang="en-US"/>
        </a:p>
      </dgm:t>
    </dgm:pt>
    <dgm:pt modelId="{1298B14B-448C-4F7A-A4BA-CD8B1CB6FFD1}">
      <dgm:prSet/>
      <dgm:spPr/>
      <dgm:t>
        <a:bodyPr/>
        <a:lstStyle/>
        <a:p>
          <a:r>
            <a:rPr lang="fr-CA" dirty="0"/>
            <a:t>Tableau résumé</a:t>
          </a:r>
        </a:p>
      </dgm:t>
    </dgm:pt>
    <dgm:pt modelId="{51BFABBE-65F9-4EF1-B2BC-1818E88EAE37}" type="parTrans" cxnId="{FE2B0C9D-5883-488F-8FF2-AD0C054C8F7C}">
      <dgm:prSet/>
      <dgm:spPr/>
      <dgm:t>
        <a:bodyPr/>
        <a:lstStyle/>
        <a:p>
          <a:endParaRPr lang="fr-CA"/>
        </a:p>
      </dgm:t>
    </dgm:pt>
    <dgm:pt modelId="{022B0D2A-4E01-4BF2-9784-C6F1C147CBB4}" type="sibTrans" cxnId="{FE2B0C9D-5883-488F-8FF2-AD0C054C8F7C}">
      <dgm:prSet/>
      <dgm:spPr/>
      <dgm:t>
        <a:bodyPr/>
        <a:lstStyle/>
        <a:p>
          <a:endParaRPr lang="fr-CA"/>
        </a:p>
      </dgm:t>
    </dgm:pt>
    <dgm:pt modelId="{26CE635D-F9C4-4CBD-AF24-8AC72CB618E2}">
      <dgm:prSet/>
      <dgm:spPr/>
      <dgm:t>
        <a:bodyPr/>
        <a:lstStyle/>
        <a:p>
          <a:r>
            <a:rPr lang="fr-CA" dirty="0"/>
            <a:t>Période de questions</a:t>
          </a:r>
          <a:endParaRPr lang="en-US" dirty="0"/>
        </a:p>
      </dgm:t>
    </dgm:pt>
    <dgm:pt modelId="{4DE2CF10-F578-4A16-8093-F8CA3F16C1C0}" type="parTrans" cxnId="{4B13BC11-A078-48E9-8717-F8038B53EB55}">
      <dgm:prSet/>
      <dgm:spPr/>
      <dgm:t>
        <a:bodyPr/>
        <a:lstStyle/>
        <a:p>
          <a:endParaRPr lang="fr-CA"/>
        </a:p>
      </dgm:t>
    </dgm:pt>
    <dgm:pt modelId="{B1FA3428-79F1-4324-9D30-F1712B0C72D5}" type="sibTrans" cxnId="{4B13BC11-A078-48E9-8717-F8038B53EB55}">
      <dgm:prSet/>
      <dgm:spPr/>
      <dgm:t>
        <a:bodyPr/>
        <a:lstStyle/>
        <a:p>
          <a:endParaRPr lang="fr-CA"/>
        </a:p>
      </dgm:t>
    </dgm:pt>
    <dgm:pt modelId="{AFEA7B96-DA85-4CF6-8EFB-E99AFCDAF16E}" type="pres">
      <dgm:prSet presAssocID="{AC697AB2-6471-46F0-A80D-236DD21F3891}" presName="linear" presStyleCnt="0">
        <dgm:presLayoutVars>
          <dgm:animLvl val="lvl"/>
          <dgm:resizeHandles val="exact"/>
        </dgm:presLayoutVars>
      </dgm:prSet>
      <dgm:spPr/>
    </dgm:pt>
    <dgm:pt modelId="{B36DEB04-F405-4468-96FD-20D1B5176252}" type="pres">
      <dgm:prSet presAssocID="{640EB215-0A8E-4F80-B9CD-29F069B09F10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DF532885-B707-412F-846A-37F273452A63}" type="pres">
      <dgm:prSet presAssocID="{FE751441-E834-4CA3-BBC7-6E1EE6A13E63}" presName="spacer" presStyleCnt="0"/>
      <dgm:spPr/>
    </dgm:pt>
    <dgm:pt modelId="{10C35CF1-E6FE-43F8-9397-A064027DA322}" type="pres">
      <dgm:prSet presAssocID="{83F4E17E-B3A0-402A-94E2-34A7A84930F5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F5DBE83C-C4DF-45A2-A1AD-197AC34FAFD7}" type="pres">
      <dgm:prSet presAssocID="{82FBB7FE-07D0-489B-99A1-7A57A7BEAA16}" presName="spacer" presStyleCnt="0"/>
      <dgm:spPr/>
    </dgm:pt>
    <dgm:pt modelId="{0909D528-F615-4AB7-A278-C8EA551C7B80}" type="pres">
      <dgm:prSet presAssocID="{E8A16D76-01D2-4EF6-89E0-1A75ABB97CED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7EE90928-5CB4-4D8F-BD03-47294ED1D09E}" type="pres">
      <dgm:prSet presAssocID="{51683171-9A81-4621-8760-8E49C84847FA}" presName="spacer" presStyleCnt="0"/>
      <dgm:spPr/>
    </dgm:pt>
    <dgm:pt modelId="{E240022B-5977-40AC-B30F-26744190F6D9}" type="pres">
      <dgm:prSet presAssocID="{34E0FB1C-5E2B-443E-8B1F-BE72348C966F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BADCB75F-63FA-4B2A-ADF6-0CF15375A0A5}" type="pres">
      <dgm:prSet presAssocID="{B4DE9A83-7814-4012-972D-FBCF53A7A539}" presName="spacer" presStyleCnt="0"/>
      <dgm:spPr/>
    </dgm:pt>
    <dgm:pt modelId="{84B1F160-ED31-4D30-944E-068976C77B49}" type="pres">
      <dgm:prSet presAssocID="{1298B14B-448C-4F7A-A4BA-CD8B1CB6FFD1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374C7A18-F06B-455F-A75A-9FE85E6307AD}" type="pres">
      <dgm:prSet presAssocID="{022B0D2A-4E01-4BF2-9784-C6F1C147CBB4}" presName="spacer" presStyleCnt="0"/>
      <dgm:spPr/>
    </dgm:pt>
    <dgm:pt modelId="{EFC8D28B-C6C4-4B32-B350-3F0C4D188374}" type="pres">
      <dgm:prSet presAssocID="{26CE635D-F9C4-4CBD-AF24-8AC72CB618E2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7B616307-C3AC-48D7-9CC0-7A01F12C932C}" type="presOf" srcId="{E8A16D76-01D2-4EF6-89E0-1A75ABB97CED}" destId="{0909D528-F615-4AB7-A278-C8EA551C7B80}" srcOrd="0" destOrd="0" presId="urn:microsoft.com/office/officeart/2005/8/layout/vList2"/>
    <dgm:cxn modelId="{A5EA9307-A578-4450-866A-1B62A695B510}" type="presOf" srcId="{34E0FB1C-5E2B-443E-8B1F-BE72348C966F}" destId="{E240022B-5977-40AC-B30F-26744190F6D9}" srcOrd="0" destOrd="0" presId="urn:microsoft.com/office/officeart/2005/8/layout/vList2"/>
    <dgm:cxn modelId="{4B13BC11-A078-48E9-8717-F8038B53EB55}" srcId="{AC697AB2-6471-46F0-A80D-236DD21F3891}" destId="{26CE635D-F9C4-4CBD-AF24-8AC72CB618E2}" srcOrd="5" destOrd="0" parTransId="{4DE2CF10-F578-4A16-8093-F8CA3F16C1C0}" sibTransId="{B1FA3428-79F1-4324-9D30-F1712B0C72D5}"/>
    <dgm:cxn modelId="{5E901068-1AF4-428E-95E9-4010E7F61E5A}" type="presOf" srcId="{640EB215-0A8E-4F80-B9CD-29F069B09F10}" destId="{B36DEB04-F405-4468-96FD-20D1B5176252}" srcOrd="0" destOrd="0" presId="urn:microsoft.com/office/officeart/2005/8/layout/vList2"/>
    <dgm:cxn modelId="{C849BA69-6BEF-48E2-80EE-9E213C56F571}" srcId="{AC697AB2-6471-46F0-A80D-236DD21F3891}" destId="{83F4E17E-B3A0-402A-94E2-34A7A84930F5}" srcOrd="1" destOrd="0" parTransId="{BA7C27CA-8758-46A9-9935-F8466C51902B}" sibTransId="{82FBB7FE-07D0-489B-99A1-7A57A7BEAA16}"/>
    <dgm:cxn modelId="{6C3CD54F-2F2D-4C19-9FA2-D7D67D615C5F}" srcId="{AC697AB2-6471-46F0-A80D-236DD21F3891}" destId="{E8A16D76-01D2-4EF6-89E0-1A75ABB97CED}" srcOrd="2" destOrd="0" parTransId="{AC0A5D9F-E406-44AC-88BC-35B86EA7AC43}" sibTransId="{51683171-9A81-4621-8760-8E49C84847FA}"/>
    <dgm:cxn modelId="{58968E54-E35E-4130-BF81-E218CDE7A29C}" type="presOf" srcId="{AC697AB2-6471-46F0-A80D-236DD21F3891}" destId="{AFEA7B96-DA85-4CF6-8EFB-E99AFCDAF16E}" srcOrd="0" destOrd="0" presId="urn:microsoft.com/office/officeart/2005/8/layout/vList2"/>
    <dgm:cxn modelId="{FE2B0C9D-5883-488F-8FF2-AD0C054C8F7C}" srcId="{AC697AB2-6471-46F0-A80D-236DD21F3891}" destId="{1298B14B-448C-4F7A-A4BA-CD8B1CB6FFD1}" srcOrd="4" destOrd="0" parTransId="{51BFABBE-65F9-4EF1-B2BC-1818E88EAE37}" sibTransId="{022B0D2A-4E01-4BF2-9784-C6F1C147CBB4}"/>
    <dgm:cxn modelId="{1F270ABE-E0D5-4F12-B149-859302B38DDF}" type="presOf" srcId="{26CE635D-F9C4-4CBD-AF24-8AC72CB618E2}" destId="{EFC8D28B-C6C4-4B32-B350-3F0C4D188374}" srcOrd="0" destOrd="0" presId="urn:microsoft.com/office/officeart/2005/8/layout/vList2"/>
    <dgm:cxn modelId="{EBF1CFE2-36B3-4B63-AFEB-1848DE9294C2}" srcId="{AC697AB2-6471-46F0-A80D-236DD21F3891}" destId="{34E0FB1C-5E2B-443E-8B1F-BE72348C966F}" srcOrd="3" destOrd="0" parTransId="{53322F67-C262-448C-B1D7-5CD858179BDF}" sibTransId="{B4DE9A83-7814-4012-972D-FBCF53A7A539}"/>
    <dgm:cxn modelId="{708F2FF8-53AC-4B33-9373-89F641DA08B2}" type="presOf" srcId="{1298B14B-448C-4F7A-A4BA-CD8B1CB6FFD1}" destId="{84B1F160-ED31-4D30-944E-068976C77B49}" srcOrd="0" destOrd="0" presId="urn:microsoft.com/office/officeart/2005/8/layout/vList2"/>
    <dgm:cxn modelId="{793B0BFA-1F1F-4543-8207-8EA7C13C88BB}" srcId="{AC697AB2-6471-46F0-A80D-236DD21F3891}" destId="{640EB215-0A8E-4F80-B9CD-29F069B09F10}" srcOrd="0" destOrd="0" parTransId="{3837B96C-A5B5-468E-B984-FA2ADFE8FF89}" sibTransId="{FE751441-E834-4CA3-BBC7-6E1EE6A13E63}"/>
    <dgm:cxn modelId="{97EFB4FD-E44F-4D56-91C8-B19C633D45A4}" type="presOf" srcId="{83F4E17E-B3A0-402A-94E2-34A7A84930F5}" destId="{10C35CF1-E6FE-43F8-9397-A064027DA322}" srcOrd="0" destOrd="0" presId="urn:microsoft.com/office/officeart/2005/8/layout/vList2"/>
    <dgm:cxn modelId="{7534849E-E5D8-43AC-AC02-7A46F67BAB4A}" type="presParOf" srcId="{AFEA7B96-DA85-4CF6-8EFB-E99AFCDAF16E}" destId="{B36DEB04-F405-4468-96FD-20D1B5176252}" srcOrd="0" destOrd="0" presId="urn:microsoft.com/office/officeart/2005/8/layout/vList2"/>
    <dgm:cxn modelId="{5B934978-7CB3-47EA-9201-3DC3CAECDD28}" type="presParOf" srcId="{AFEA7B96-DA85-4CF6-8EFB-E99AFCDAF16E}" destId="{DF532885-B707-412F-846A-37F273452A63}" srcOrd="1" destOrd="0" presId="urn:microsoft.com/office/officeart/2005/8/layout/vList2"/>
    <dgm:cxn modelId="{A6B9A478-CC04-42A7-A9EF-997573BF73AD}" type="presParOf" srcId="{AFEA7B96-DA85-4CF6-8EFB-E99AFCDAF16E}" destId="{10C35CF1-E6FE-43F8-9397-A064027DA322}" srcOrd="2" destOrd="0" presId="urn:microsoft.com/office/officeart/2005/8/layout/vList2"/>
    <dgm:cxn modelId="{1B0F7FEC-B3A0-47ED-8C01-D046204F3D38}" type="presParOf" srcId="{AFEA7B96-DA85-4CF6-8EFB-E99AFCDAF16E}" destId="{F5DBE83C-C4DF-45A2-A1AD-197AC34FAFD7}" srcOrd="3" destOrd="0" presId="urn:microsoft.com/office/officeart/2005/8/layout/vList2"/>
    <dgm:cxn modelId="{35012732-3D48-4CA7-BFFC-59A90467E224}" type="presParOf" srcId="{AFEA7B96-DA85-4CF6-8EFB-E99AFCDAF16E}" destId="{0909D528-F615-4AB7-A278-C8EA551C7B80}" srcOrd="4" destOrd="0" presId="urn:microsoft.com/office/officeart/2005/8/layout/vList2"/>
    <dgm:cxn modelId="{EB3A1773-A5FD-427C-A7BD-AE8C60702124}" type="presParOf" srcId="{AFEA7B96-DA85-4CF6-8EFB-E99AFCDAF16E}" destId="{7EE90928-5CB4-4D8F-BD03-47294ED1D09E}" srcOrd="5" destOrd="0" presId="urn:microsoft.com/office/officeart/2005/8/layout/vList2"/>
    <dgm:cxn modelId="{EFF9FFB4-4B6C-43A1-B47A-76957E73C8F9}" type="presParOf" srcId="{AFEA7B96-DA85-4CF6-8EFB-E99AFCDAF16E}" destId="{E240022B-5977-40AC-B30F-26744190F6D9}" srcOrd="6" destOrd="0" presId="urn:microsoft.com/office/officeart/2005/8/layout/vList2"/>
    <dgm:cxn modelId="{1F803A81-75BD-41E4-A679-D54DF28FC5CE}" type="presParOf" srcId="{AFEA7B96-DA85-4CF6-8EFB-E99AFCDAF16E}" destId="{BADCB75F-63FA-4B2A-ADF6-0CF15375A0A5}" srcOrd="7" destOrd="0" presId="urn:microsoft.com/office/officeart/2005/8/layout/vList2"/>
    <dgm:cxn modelId="{75E80289-2271-40E0-BBAA-E66DEA984470}" type="presParOf" srcId="{AFEA7B96-DA85-4CF6-8EFB-E99AFCDAF16E}" destId="{84B1F160-ED31-4D30-944E-068976C77B49}" srcOrd="8" destOrd="0" presId="urn:microsoft.com/office/officeart/2005/8/layout/vList2"/>
    <dgm:cxn modelId="{7E6F1096-8120-4BC6-9A36-2940D513E831}" type="presParOf" srcId="{AFEA7B96-DA85-4CF6-8EFB-E99AFCDAF16E}" destId="{374C7A18-F06B-455F-A75A-9FE85E6307AD}" srcOrd="9" destOrd="0" presId="urn:microsoft.com/office/officeart/2005/8/layout/vList2"/>
    <dgm:cxn modelId="{7E3A0D0B-EC8A-4DCD-9356-860473DB0813}" type="presParOf" srcId="{AFEA7B96-DA85-4CF6-8EFB-E99AFCDAF16E}" destId="{EFC8D28B-C6C4-4B32-B350-3F0C4D188374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C697AB2-6471-46F0-A80D-236DD21F3891}" type="doc">
      <dgm:prSet loTypeId="urn:microsoft.com/office/officeart/2018/2/layout/IconCircleList" loCatId="icon" qsTypeId="urn:microsoft.com/office/officeart/2005/8/quickstyle/simple4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E8A16D76-01D2-4EF6-89E0-1A75ABB97CE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A" sz="5400" dirty="0">
              <a:latin typeface="Arial" panose="020B0604020202020204" pitchFamily="34" charset="0"/>
              <a:cs typeface="Arial" panose="020B0604020202020204" pitchFamily="34" charset="0"/>
            </a:rPr>
            <a:t>Consultation préliminaire</a:t>
          </a:r>
        </a:p>
        <a:p>
          <a:pPr>
            <a:lnSpc>
              <a:spcPct val="100000"/>
            </a:lnSpc>
          </a:pPr>
          <a:r>
            <a:rPr lang="fr-CA" sz="5400" dirty="0">
              <a:latin typeface="Arial" panose="020B0604020202020204" pitchFamily="34" charset="0"/>
              <a:cs typeface="Arial" panose="020B0604020202020204" pitchFamily="34" charset="0"/>
            </a:rPr>
            <a:t>15 décembre 2021</a:t>
          </a:r>
          <a:endParaRPr lang="en-US" sz="5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0A5D9F-E406-44AC-88BC-35B86EA7AC43}" type="parTrans" cxnId="{6C3CD54F-2F2D-4C19-9FA2-D7D67D615C5F}">
      <dgm:prSet/>
      <dgm:spPr/>
      <dgm:t>
        <a:bodyPr/>
        <a:lstStyle/>
        <a:p>
          <a:endParaRPr lang="en-US"/>
        </a:p>
      </dgm:t>
    </dgm:pt>
    <dgm:pt modelId="{51683171-9A81-4621-8760-8E49C84847FA}" type="sibTrans" cxnId="{6C3CD54F-2F2D-4C19-9FA2-D7D67D615C5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A285647-6158-4080-A737-4DFEC485024E}" type="pres">
      <dgm:prSet presAssocID="{AC697AB2-6471-46F0-A80D-236DD21F3891}" presName="root" presStyleCnt="0">
        <dgm:presLayoutVars>
          <dgm:dir/>
          <dgm:resizeHandles val="exact"/>
        </dgm:presLayoutVars>
      </dgm:prSet>
      <dgm:spPr/>
    </dgm:pt>
    <dgm:pt modelId="{5C641250-4C05-4688-91F6-DEA3076363E7}" type="pres">
      <dgm:prSet presAssocID="{AC697AB2-6471-46F0-A80D-236DD21F3891}" presName="container" presStyleCnt="0">
        <dgm:presLayoutVars>
          <dgm:dir/>
          <dgm:resizeHandles val="exact"/>
        </dgm:presLayoutVars>
      </dgm:prSet>
      <dgm:spPr/>
    </dgm:pt>
    <dgm:pt modelId="{1BBB240F-2504-4647-A0A2-E68B918277C6}" type="pres">
      <dgm:prSet presAssocID="{E8A16D76-01D2-4EF6-89E0-1A75ABB97CED}" presName="compNode" presStyleCnt="0"/>
      <dgm:spPr/>
    </dgm:pt>
    <dgm:pt modelId="{054C1407-FC25-4019-A7C6-67E3557D2C5F}" type="pres">
      <dgm:prSet presAssocID="{E8A16D76-01D2-4EF6-89E0-1A75ABB97CED}" presName="iconBgRect" presStyleLbl="bgShp" presStyleIdx="0" presStyleCnt="1"/>
      <dgm:spPr/>
    </dgm:pt>
    <dgm:pt modelId="{B06F429D-55CD-457B-911C-BA855B8D5104}" type="pres">
      <dgm:prSet presAssocID="{E8A16D76-01D2-4EF6-89E0-1A75ABB97CED}" presName="iconRect" presStyleLbl="nod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9B632F50-2BE6-4E33-83D1-464267ECA136}" type="pres">
      <dgm:prSet presAssocID="{E8A16D76-01D2-4EF6-89E0-1A75ABB97CED}" presName="spaceRect" presStyleCnt="0"/>
      <dgm:spPr/>
    </dgm:pt>
    <dgm:pt modelId="{101EC376-E1E3-481C-9D56-69C7A024F804}" type="pres">
      <dgm:prSet presAssocID="{E8A16D76-01D2-4EF6-89E0-1A75ABB97CED}" presName="textRect" presStyleLbl="revTx" presStyleIdx="0" presStyleCnt="1" custScaleX="216299" custLinFactNeighborX="58888" custLinFactNeighborY="-2459">
        <dgm:presLayoutVars>
          <dgm:chMax val="1"/>
          <dgm:chPref val="1"/>
        </dgm:presLayoutVars>
      </dgm:prSet>
      <dgm:spPr/>
    </dgm:pt>
  </dgm:ptLst>
  <dgm:cxnLst>
    <dgm:cxn modelId="{6C3CD54F-2F2D-4C19-9FA2-D7D67D615C5F}" srcId="{AC697AB2-6471-46F0-A80D-236DD21F3891}" destId="{E8A16D76-01D2-4EF6-89E0-1A75ABB97CED}" srcOrd="0" destOrd="0" parTransId="{AC0A5D9F-E406-44AC-88BC-35B86EA7AC43}" sibTransId="{51683171-9A81-4621-8760-8E49C84847FA}"/>
    <dgm:cxn modelId="{C2502350-22D6-4A36-9321-3EB7FC23143C}" type="presOf" srcId="{AC697AB2-6471-46F0-A80D-236DD21F3891}" destId="{AA285647-6158-4080-A737-4DFEC485024E}" srcOrd="0" destOrd="0" presId="urn:microsoft.com/office/officeart/2018/2/layout/IconCircleList"/>
    <dgm:cxn modelId="{359DBEAA-1DE5-45F3-9894-226FB614905E}" type="presOf" srcId="{E8A16D76-01D2-4EF6-89E0-1A75ABB97CED}" destId="{101EC376-E1E3-481C-9D56-69C7A024F804}" srcOrd="0" destOrd="0" presId="urn:microsoft.com/office/officeart/2018/2/layout/IconCircleList"/>
    <dgm:cxn modelId="{385C915D-C4A9-4E6A-A1CA-ECC939A42591}" type="presParOf" srcId="{AA285647-6158-4080-A737-4DFEC485024E}" destId="{5C641250-4C05-4688-91F6-DEA3076363E7}" srcOrd="0" destOrd="0" presId="urn:microsoft.com/office/officeart/2018/2/layout/IconCircleList"/>
    <dgm:cxn modelId="{04DB754C-94F9-4B1A-9577-09E214BDDF5C}" type="presParOf" srcId="{5C641250-4C05-4688-91F6-DEA3076363E7}" destId="{1BBB240F-2504-4647-A0A2-E68B918277C6}" srcOrd="0" destOrd="0" presId="urn:microsoft.com/office/officeart/2018/2/layout/IconCircleList"/>
    <dgm:cxn modelId="{D13E5C5C-57EC-429A-B737-9A248FE4B63C}" type="presParOf" srcId="{1BBB240F-2504-4647-A0A2-E68B918277C6}" destId="{054C1407-FC25-4019-A7C6-67E3557D2C5F}" srcOrd="0" destOrd="0" presId="urn:microsoft.com/office/officeart/2018/2/layout/IconCircleList"/>
    <dgm:cxn modelId="{8356F133-D750-47E4-A514-BF9A8477868D}" type="presParOf" srcId="{1BBB240F-2504-4647-A0A2-E68B918277C6}" destId="{B06F429D-55CD-457B-911C-BA855B8D5104}" srcOrd="1" destOrd="0" presId="urn:microsoft.com/office/officeart/2018/2/layout/IconCircleList"/>
    <dgm:cxn modelId="{61BB6ECF-4598-4DC3-89AD-EB8162AA7546}" type="presParOf" srcId="{1BBB240F-2504-4647-A0A2-E68B918277C6}" destId="{9B632F50-2BE6-4E33-83D1-464267ECA136}" srcOrd="2" destOrd="0" presId="urn:microsoft.com/office/officeart/2018/2/layout/IconCircleList"/>
    <dgm:cxn modelId="{05473D76-A4C2-4601-835B-4A850024D994}" type="presParOf" srcId="{1BBB240F-2504-4647-A0A2-E68B918277C6}" destId="{101EC376-E1E3-481C-9D56-69C7A024F804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C697AB2-6471-46F0-A80D-236DD21F3891}" type="doc">
      <dgm:prSet loTypeId="urn:microsoft.com/office/officeart/2018/2/layout/IconCircleList" loCatId="icon" qsTypeId="urn:microsoft.com/office/officeart/2005/8/quickstyle/simple4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E8A16D76-01D2-4EF6-89E0-1A75ABB97CE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A" sz="5400" dirty="0">
              <a:latin typeface="Arial" panose="020B0604020202020204" pitchFamily="34" charset="0"/>
              <a:cs typeface="Arial" panose="020B0604020202020204" pitchFamily="34" charset="0"/>
            </a:rPr>
            <a:t>Conception préliminaire de coupes de chaussée</a:t>
          </a:r>
          <a:endParaRPr lang="en-US" sz="5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0A5D9F-E406-44AC-88BC-35B86EA7AC43}" type="parTrans" cxnId="{6C3CD54F-2F2D-4C19-9FA2-D7D67D615C5F}">
      <dgm:prSet/>
      <dgm:spPr/>
      <dgm:t>
        <a:bodyPr/>
        <a:lstStyle/>
        <a:p>
          <a:endParaRPr lang="en-US"/>
        </a:p>
      </dgm:t>
    </dgm:pt>
    <dgm:pt modelId="{51683171-9A81-4621-8760-8E49C84847FA}" type="sibTrans" cxnId="{6C3CD54F-2F2D-4C19-9FA2-D7D67D615C5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A285647-6158-4080-A737-4DFEC485024E}" type="pres">
      <dgm:prSet presAssocID="{AC697AB2-6471-46F0-A80D-236DD21F3891}" presName="root" presStyleCnt="0">
        <dgm:presLayoutVars>
          <dgm:dir/>
          <dgm:resizeHandles val="exact"/>
        </dgm:presLayoutVars>
      </dgm:prSet>
      <dgm:spPr/>
    </dgm:pt>
    <dgm:pt modelId="{5C641250-4C05-4688-91F6-DEA3076363E7}" type="pres">
      <dgm:prSet presAssocID="{AC697AB2-6471-46F0-A80D-236DD21F3891}" presName="container" presStyleCnt="0">
        <dgm:presLayoutVars>
          <dgm:dir/>
          <dgm:resizeHandles val="exact"/>
        </dgm:presLayoutVars>
      </dgm:prSet>
      <dgm:spPr/>
    </dgm:pt>
    <dgm:pt modelId="{1BBB240F-2504-4647-A0A2-E68B918277C6}" type="pres">
      <dgm:prSet presAssocID="{E8A16D76-01D2-4EF6-89E0-1A75ABB97CED}" presName="compNode" presStyleCnt="0"/>
      <dgm:spPr/>
    </dgm:pt>
    <dgm:pt modelId="{054C1407-FC25-4019-A7C6-67E3557D2C5F}" type="pres">
      <dgm:prSet presAssocID="{E8A16D76-01D2-4EF6-89E0-1A75ABB97CED}" presName="iconBgRect" presStyleLbl="bgShp" presStyleIdx="0" presStyleCnt="1"/>
      <dgm:spPr/>
    </dgm:pt>
    <dgm:pt modelId="{B06F429D-55CD-457B-911C-BA855B8D5104}" type="pres">
      <dgm:prSet presAssocID="{E8A16D76-01D2-4EF6-89E0-1A75ABB97CED}" presName="iconRect" presStyleLbl="nod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9B632F50-2BE6-4E33-83D1-464267ECA136}" type="pres">
      <dgm:prSet presAssocID="{E8A16D76-01D2-4EF6-89E0-1A75ABB97CED}" presName="spaceRect" presStyleCnt="0"/>
      <dgm:spPr/>
    </dgm:pt>
    <dgm:pt modelId="{101EC376-E1E3-481C-9D56-69C7A024F804}" type="pres">
      <dgm:prSet presAssocID="{E8A16D76-01D2-4EF6-89E0-1A75ABB97CED}" presName="textRect" presStyleLbl="revTx" presStyleIdx="0" presStyleCnt="1" custScaleX="184379" custLinFactNeighborX="39870" custLinFactNeighborY="-8055">
        <dgm:presLayoutVars>
          <dgm:chMax val="1"/>
          <dgm:chPref val="1"/>
        </dgm:presLayoutVars>
      </dgm:prSet>
      <dgm:spPr/>
    </dgm:pt>
  </dgm:ptLst>
  <dgm:cxnLst>
    <dgm:cxn modelId="{6C3CD54F-2F2D-4C19-9FA2-D7D67D615C5F}" srcId="{AC697AB2-6471-46F0-A80D-236DD21F3891}" destId="{E8A16D76-01D2-4EF6-89E0-1A75ABB97CED}" srcOrd="0" destOrd="0" parTransId="{AC0A5D9F-E406-44AC-88BC-35B86EA7AC43}" sibTransId="{51683171-9A81-4621-8760-8E49C84847FA}"/>
    <dgm:cxn modelId="{C2502350-22D6-4A36-9321-3EB7FC23143C}" type="presOf" srcId="{AC697AB2-6471-46F0-A80D-236DD21F3891}" destId="{AA285647-6158-4080-A737-4DFEC485024E}" srcOrd="0" destOrd="0" presId="urn:microsoft.com/office/officeart/2018/2/layout/IconCircleList"/>
    <dgm:cxn modelId="{359DBEAA-1DE5-45F3-9894-226FB614905E}" type="presOf" srcId="{E8A16D76-01D2-4EF6-89E0-1A75ABB97CED}" destId="{101EC376-E1E3-481C-9D56-69C7A024F804}" srcOrd="0" destOrd="0" presId="urn:microsoft.com/office/officeart/2018/2/layout/IconCircleList"/>
    <dgm:cxn modelId="{385C915D-C4A9-4E6A-A1CA-ECC939A42591}" type="presParOf" srcId="{AA285647-6158-4080-A737-4DFEC485024E}" destId="{5C641250-4C05-4688-91F6-DEA3076363E7}" srcOrd="0" destOrd="0" presId="urn:microsoft.com/office/officeart/2018/2/layout/IconCircleList"/>
    <dgm:cxn modelId="{04DB754C-94F9-4B1A-9577-09E214BDDF5C}" type="presParOf" srcId="{5C641250-4C05-4688-91F6-DEA3076363E7}" destId="{1BBB240F-2504-4647-A0A2-E68B918277C6}" srcOrd="0" destOrd="0" presId="urn:microsoft.com/office/officeart/2018/2/layout/IconCircleList"/>
    <dgm:cxn modelId="{D13E5C5C-57EC-429A-B737-9A248FE4B63C}" type="presParOf" srcId="{1BBB240F-2504-4647-A0A2-E68B918277C6}" destId="{054C1407-FC25-4019-A7C6-67E3557D2C5F}" srcOrd="0" destOrd="0" presId="urn:microsoft.com/office/officeart/2018/2/layout/IconCircleList"/>
    <dgm:cxn modelId="{8356F133-D750-47E4-A514-BF9A8477868D}" type="presParOf" srcId="{1BBB240F-2504-4647-A0A2-E68B918277C6}" destId="{B06F429D-55CD-457B-911C-BA855B8D5104}" srcOrd="1" destOrd="0" presId="urn:microsoft.com/office/officeart/2018/2/layout/IconCircleList"/>
    <dgm:cxn modelId="{61BB6ECF-4598-4DC3-89AD-EB8162AA7546}" type="presParOf" srcId="{1BBB240F-2504-4647-A0A2-E68B918277C6}" destId="{9B632F50-2BE6-4E33-83D1-464267ECA136}" srcOrd="2" destOrd="0" presId="urn:microsoft.com/office/officeart/2018/2/layout/IconCircleList"/>
    <dgm:cxn modelId="{05473D76-A4C2-4601-835B-4A850024D994}" type="presParOf" srcId="{1BBB240F-2504-4647-A0A2-E68B918277C6}" destId="{101EC376-E1E3-481C-9D56-69C7A024F804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C697AB2-6471-46F0-A80D-236DD21F3891}" type="doc">
      <dgm:prSet loTypeId="urn:microsoft.com/office/officeart/2018/2/layout/IconCircleList" loCatId="icon" qsTypeId="urn:microsoft.com/office/officeart/2005/8/quickstyle/simple4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E8A16D76-01D2-4EF6-89E0-1A75ABB97CE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A" sz="5400" dirty="0">
              <a:latin typeface="Arial" panose="020B0604020202020204" pitchFamily="34" charset="0"/>
              <a:cs typeface="Arial" panose="020B0604020202020204" pitchFamily="34" charset="0"/>
            </a:rPr>
            <a:t>Visite et relevé terrain</a:t>
          </a:r>
        </a:p>
        <a:p>
          <a:pPr>
            <a:lnSpc>
              <a:spcPct val="100000"/>
            </a:lnSpc>
          </a:pPr>
          <a:r>
            <a:rPr lang="fr-CA" sz="5400" dirty="0">
              <a:latin typeface="Arial" panose="020B0604020202020204" pitchFamily="34" charset="0"/>
              <a:cs typeface="Arial" panose="020B0604020202020204" pitchFamily="34" charset="0"/>
            </a:rPr>
            <a:t>Préparation des coupes et discussions</a:t>
          </a:r>
          <a:endParaRPr lang="en-US" sz="5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0A5D9F-E406-44AC-88BC-35B86EA7AC43}" type="parTrans" cxnId="{6C3CD54F-2F2D-4C19-9FA2-D7D67D615C5F}">
      <dgm:prSet/>
      <dgm:spPr/>
      <dgm:t>
        <a:bodyPr/>
        <a:lstStyle/>
        <a:p>
          <a:endParaRPr lang="en-US"/>
        </a:p>
      </dgm:t>
    </dgm:pt>
    <dgm:pt modelId="{51683171-9A81-4621-8760-8E49C84847FA}" type="sibTrans" cxnId="{6C3CD54F-2F2D-4C19-9FA2-D7D67D615C5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A285647-6158-4080-A737-4DFEC485024E}" type="pres">
      <dgm:prSet presAssocID="{AC697AB2-6471-46F0-A80D-236DD21F3891}" presName="root" presStyleCnt="0">
        <dgm:presLayoutVars>
          <dgm:dir/>
          <dgm:resizeHandles val="exact"/>
        </dgm:presLayoutVars>
      </dgm:prSet>
      <dgm:spPr/>
    </dgm:pt>
    <dgm:pt modelId="{5C641250-4C05-4688-91F6-DEA3076363E7}" type="pres">
      <dgm:prSet presAssocID="{AC697AB2-6471-46F0-A80D-236DD21F3891}" presName="container" presStyleCnt="0">
        <dgm:presLayoutVars>
          <dgm:dir/>
          <dgm:resizeHandles val="exact"/>
        </dgm:presLayoutVars>
      </dgm:prSet>
      <dgm:spPr/>
    </dgm:pt>
    <dgm:pt modelId="{1BBB240F-2504-4647-A0A2-E68B918277C6}" type="pres">
      <dgm:prSet presAssocID="{E8A16D76-01D2-4EF6-89E0-1A75ABB97CED}" presName="compNode" presStyleCnt="0"/>
      <dgm:spPr/>
    </dgm:pt>
    <dgm:pt modelId="{054C1407-FC25-4019-A7C6-67E3557D2C5F}" type="pres">
      <dgm:prSet presAssocID="{E8A16D76-01D2-4EF6-89E0-1A75ABB97CED}" presName="iconBgRect" presStyleLbl="bgShp" presStyleIdx="0" presStyleCnt="1"/>
      <dgm:spPr/>
    </dgm:pt>
    <dgm:pt modelId="{B06F429D-55CD-457B-911C-BA855B8D5104}" type="pres">
      <dgm:prSet presAssocID="{E8A16D76-01D2-4EF6-89E0-1A75ABB97CED}" presName="iconRect" presStyleLbl="nod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9B632F50-2BE6-4E33-83D1-464267ECA136}" type="pres">
      <dgm:prSet presAssocID="{E8A16D76-01D2-4EF6-89E0-1A75ABB97CED}" presName="spaceRect" presStyleCnt="0"/>
      <dgm:spPr/>
    </dgm:pt>
    <dgm:pt modelId="{101EC376-E1E3-481C-9D56-69C7A024F804}" type="pres">
      <dgm:prSet presAssocID="{E8A16D76-01D2-4EF6-89E0-1A75ABB97CED}" presName="textRect" presStyleLbl="revTx" presStyleIdx="0" presStyleCnt="1" custScaleX="216299" custLinFactNeighborX="58888" custLinFactNeighborY="-2459">
        <dgm:presLayoutVars>
          <dgm:chMax val="1"/>
          <dgm:chPref val="1"/>
        </dgm:presLayoutVars>
      </dgm:prSet>
      <dgm:spPr/>
    </dgm:pt>
  </dgm:ptLst>
  <dgm:cxnLst>
    <dgm:cxn modelId="{6C3CD54F-2F2D-4C19-9FA2-D7D67D615C5F}" srcId="{AC697AB2-6471-46F0-A80D-236DD21F3891}" destId="{E8A16D76-01D2-4EF6-89E0-1A75ABB97CED}" srcOrd="0" destOrd="0" parTransId="{AC0A5D9F-E406-44AC-88BC-35B86EA7AC43}" sibTransId="{51683171-9A81-4621-8760-8E49C84847FA}"/>
    <dgm:cxn modelId="{C2502350-22D6-4A36-9321-3EB7FC23143C}" type="presOf" srcId="{AC697AB2-6471-46F0-A80D-236DD21F3891}" destId="{AA285647-6158-4080-A737-4DFEC485024E}" srcOrd="0" destOrd="0" presId="urn:microsoft.com/office/officeart/2018/2/layout/IconCircleList"/>
    <dgm:cxn modelId="{359DBEAA-1DE5-45F3-9894-226FB614905E}" type="presOf" srcId="{E8A16D76-01D2-4EF6-89E0-1A75ABB97CED}" destId="{101EC376-E1E3-481C-9D56-69C7A024F804}" srcOrd="0" destOrd="0" presId="urn:microsoft.com/office/officeart/2018/2/layout/IconCircleList"/>
    <dgm:cxn modelId="{385C915D-C4A9-4E6A-A1CA-ECC939A42591}" type="presParOf" srcId="{AA285647-6158-4080-A737-4DFEC485024E}" destId="{5C641250-4C05-4688-91F6-DEA3076363E7}" srcOrd="0" destOrd="0" presId="urn:microsoft.com/office/officeart/2018/2/layout/IconCircleList"/>
    <dgm:cxn modelId="{04DB754C-94F9-4B1A-9577-09E214BDDF5C}" type="presParOf" srcId="{5C641250-4C05-4688-91F6-DEA3076363E7}" destId="{1BBB240F-2504-4647-A0A2-E68B918277C6}" srcOrd="0" destOrd="0" presId="urn:microsoft.com/office/officeart/2018/2/layout/IconCircleList"/>
    <dgm:cxn modelId="{D13E5C5C-57EC-429A-B737-9A248FE4B63C}" type="presParOf" srcId="{1BBB240F-2504-4647-A0A2-E68B918277C6}" destId="{054C1407-FC25-4019-A7C6-67E3557D2C5F}" srcOrd="0" destOrd="0" presId="urn:microsoft.com/office/officeart/2018/2/layout/IconCircleList"/>
    <dgm:cxn modelId="{8356F133-D750-47E4-A514-BF9A8477868D}" type="presParOf" srcId="{1BBB240F-2504-4647-A0A2-E68B918277C6}" destId="{B06F429D-55CD-457B-911C-BA855B8D5104}" srcOrd="1" destOrd="0" presId="urn:microsoft.com/office/officeart/2018/2/layout/IconCircleList"/>
    <dgm:cxn modelId="{61BB6ECF-4598-4DC3-89AD-EB8162AA7546}" type="presParOf" srcId="{1BBB240F-2504-4647-A0A2-E68B918277C6}" destId="{9B632F50-2BE6-4E33-83D1-464267ECA136}" srcOrd="2" destOrd="0" presId="urn:microsoft.com/office/officeart/2018/2/layout/IconCircleList"/>
    <dgm:cxn modelId="{05473D76-A4C2-4601-835B-4A850024D994}" type="presParOf" srcId="{1BBB240F-2504-4647-A0A2-E68B918277C6}" destId="{101EC376-E1E3-481C-9D56-69C7A024F804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C697AB2-6471-46F0-A80D-236DD21F3891}" type="doc">
      <dgm:prSet loTypeId="urn:microsoft.com/office/officeart/2018/2/layout/IconCircleList" loCatId="icon" qsTypeId="urn:microsoft.com/office/officeart/2005/8/quickstyle/simple4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E8A16D76-01D2-4EF6-89E0-1A75ABB97CE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5400" dirty="0">
              <a:latin typeface="Arial" panose="020B0604020202020204" pitchFamily="34" charset="0"/>
              <a:cs typeface="Arial" panose="020B0604020202020204" pitchFamily="34" charset="0"/>
            </a:rPr>
            <a:t>Transmission de </a:t>
          </a:r>
          <a:r>
            <a:rPr lang="en-US" sz="5400" dirty="0" err="1">
              <a:latin typeface="Arial" panose="020B0604020202020204" pitchFamily="34" charset="0"/>
              <a:cs typeface="Arial" panose="020B0604020202020204" pitchFamily="34" charset="0"/>
            </a:rPr>
            <a:t>données</a:t>
          </a:r>
          <a:r>
            <a:rPr lang="en-US" sz="5400" dirty="0">
              <a:latin typeface="Arial" panose="020B0604020202020204" pitchFamily="34" charset="0"/>
              <a:cs typeface="Arial" panose="020B0604020202020204" pitchFamily="34" charset="0"/>
            </a:rPr>
            <a:t> par la </a:t>
          </a:r>
          <a:r>
            <a:rPr lang="en-US" sz="5400" dirty="0" err="1">
              <a:latin typeface="Arial" panose="020B0604020202020204" pitchFamily="34" charset="0"/>
              <a:cs typeface="Arial" panose="020B0604020202020204" pitchFamily="34" charset="0"/>
            </a:rPr>
            <a:t>ville</a:t>
          </a:r>
          <a:endParaRPr lang="en-US" sz="5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0A5D9F-E406-44AC-88BC-35B86EA7AC43}" type="parTrans" cxnId="{6C3CD54F-2F2D-4C19-9FA2-D7D67D615C5F}">
      <dgm:prSet/>
      <dgm:spPr/>
      <dgm:t>
        <a:bodyPr/>
        <a:lstStyle/>
        <a:p>
          <a:endParaRPr lang="en-US"/>
        </a:p>
      </dgm:t>
    </dgm:pt>
    <dgm:pt modelId="{51683171-9A81-4621-8760-8E49C84847FA}" type="sibTrans" cxnId="{6C3CD54F-2F2D-4C19-9FA2-D7D67D615C5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A285647-6158-4080-A737-4DFEC485024E}" type="pres">
      <dgm:prSet presAssocID="{AC697AB2-6471-46F0-A80D-236DD21F3891}" presName="root" presStyleCnt="0">
        <dgm:presLayoutVars>
          <dgm:dir/>
          <dgm:resizeHandles val="exact"/>
        </dgm:presLayoutVars>
      </dgm:prSet>
      <dgm:spPr/>
    </dgm:pt>
    <dgm:pt modelId="{5C641250-4C05-4688-91F6-DEA3076363E7}" type="pres">
      <dgm:prSet presAssocID="{AC697AB2-6471-46F0-A80D-236DD21F3891}" presName="container" presStyleCnt="0">
        <dgm:presLayoutVars>
          <dgm:dir/>
          <dgm:resizeHandles val="exact"/>
        </dgm:presLayoutVars>
      </dgm:prSet>
      <dgm:spPr/>
    </dgm:pt>
    <dgm:pt modelId="{1BBB240F-2504-4647-A0A2-E68B918277C6}" type="pres">
      <dgm:prSet presAssocID="{E8A16D76-01D2-4EF6-89E0-1A75ABB97CED}" presName="compNode" presStyleCnt="0"/>
      <dgm:spPr/>
    </dgm:pt>
    <dgm:pt modelId="{054C1407-FC25-4019-A7C6-67E3557D2C5F}" type="pres">
      <dgm:prSet presAssocID="{E8A16D76-01D2-4EF6-89E0-1A75ABB97CED}" presName="iconBgRect" presStyleLbl="bgShp" presStyleIdx="0" presStyleCnt="1"/>
      <dgm:spPr/>
    </dgm:pt>
    <dgm:pt modelId="{B06F429D-55CD-457B-911C-BA855B8D5104}" type="pres">
      <dgm:prSet presAssocID="{E8A16D76-01D2-4EF6-89E0-1A75ABB97CED}" presName="iconRect" presStyleLbl="nod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9B632F50-2BE6-4E33-83D1-464267ECA136}" type="pres">
      <dgm:prSet presAssocID="{E8A16D76-01D2-4EF6-89E0-1A75ABB97CED}" presName="spaceRect" presStyleCnt="0"/>
      <dgm:spPr/>
    </dgm:pt>
    <dgm:pt modelId="{101EC376-E1E3-481C-9D56-69C7A024F804}" type="pres">
      <dgm:prSet presAssocID="{E8A16D76-01D2-4EF6-89E0-1A75ABB97CED}" presName="textRect" presStyleLbl="revTx" presStyleIdx="0" presStyleCnt="1" custScaleX="184379" custLinFactNeighborX="39870" custLinFactNeighborY="-8055">
        <dgm:presLayoutVars>
          <dgm:chMax val="1"/>
          <dgm:chPref val="1"/>
        </dgm:presLayoutVars>
      </dgm:prSet>
      <dgm:spPr/>
    </dgm:pt>
  </dgm:ptLst>
  <dgm:cxnLst>
    <dgm:cxn modelId="{6C3CD54F-2F2D-4C19-9FA2-D7D67D615C5F}" srcId="{AC697AB2-6471-46F0-A80D-236DD21F3891}" destId="{E8A16D76-01D2-4EF6-89E0-1A75ABB97CED}" srcOrd="0" destOrd="0" parTransId="{AC0A5D9F-E406-44AC-88BC-35B86EA7AC43}" sibTransId="{51683171-9A81-4621-8760-8E49C84847FA}"/>
    <dgm:cxn modelId="{C2502350-22D6-4A36-9321-3EB7FC23143C}" type="presOf" srcId="{AC697AB2-6471-46F0-A80D-236DD21F3891}" destId="{AA285647-6158-4080-A737-4DFEC485024E}" srcOrd="0" destOrd="0" presId="urn:microsoft.com/office/officeart/2018/2/layout/IconCircleList"/>
    <dgm:cxn modelId="{359DBEAA-1DE5-45F3-9894-226FB614905E}" type="presOf" srcId="{E8A16D76-01D2-4EF6-89E0-1A75ABB97CED}" destId="{101EC376-E1E3-481C-9D56-69C7A024F804}" srcOrd="0" destOrd="0" presId="urn:microsoft.com/office/officeart/2018/2/layout/IconCircleList"/>
    <dgm:cxn modelId="{385C915D-C4A9-4E6A-A1CA-ECC939A42591}" type="presParOf" srcId="{AA285647-6158-4080-A737-4DFEC485024E}" destId="{5C641250-4C05-4688-91F6-DEA3076363E7}" srcOrd="0" destOrd="0" presId="urn:microsoft.com/office/officeart/2018/2/layout/IconCircleList"/>
    <dgm:cxn modelId="{04DB754C-94F9-4B1A-9577-09E214BDDF5C}" type="presParOf" srcId="{5C641250-4C05-4688-91F6-DEA3076363E7}" destId="{1BBB240F-2504-4647-A0A2-E68B918277C6}" srcOrd="0" destOrd="0" presId="urn:microsoft.com/office/officeart/2018/2/layout/IconCircleList"/>
    <dgm:cxn modelId="{D13E5C5C-57EC-429A-B737-9A248FE4B63C}" type="presParOf" srcId="{1BBB240F-2504-4647-A0A2-E68B918277C6}" destId="{054C1407-FC25-4019-A7C6-67E3557D2C5F}" srcOrd="0" destOrd="0" presId="urn:microsoft.com/office/officeart/2018/2/layout/IconCircleList"/>
    <dgm:cxn modelId="{8356F133-D750-47E4-A514-BF9A8477868D}" type="presParOf" srcId="{1BBB240F-2504-4647-A0A2-E68B918277C6}" destId="{B06F429D-55CD-457B-911C-BA855B8D5104}" srcOrd="1" destOrd="0" presId="urn:microsoft.com/office/officeart/2018/2/layout/IconCircleList"/>
    <dgm:cxn modelId="{61BB6ECF-4598-4DC3-89AD-EB8162AA7546}" type="presParOf" srcId="{1BBB240F-2504-4647-A0A2-E68B918277C6}" destId="{9B632F50-2BE6-4E33-83D1-464267ECA136}" srcOrd="2" destOrd="0" presId="urn:microsoft.com/office/officeart/2018/2/layout/IconCircleList"/>
    <dgm:cxn modelId="{05473D76-A4C2-4601-835B-4A850024D994}" type="presParOf" srcId="{1BBB240F-2504-4647-A0A2-E68B918277C6}" destId="{101EC376-E1E3-481C-9D56-69C7A024F804}" srcOrd="3" destOrd="0" presId="urn:microsoft.com/office/officeart/2018/2/layout/IconCircleList"/>
  </dgm:cxnLst>
  <dgm:bg>
    <a:noFill/>
  </dgm:bg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C697AB2-6471-46F0-A80D-236DD21F3891}" type="doc">
      <dgm:prSet loTypeId="urn:microsoft.com/office/officeart/2018/2/layout/IconCircleList" loCatId="icon" qsTypeId="urn:microsoft.com/office/officeart/2005/8/quickstyle/simple4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E8A16D76-01D2-4EF6-89E0-1A75ABB97CE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5400" dirty="0" err="1">
              <a:latin typeface="Arial" panose="020B0604020202020204" pitchFamily="34" charset="0"/>
              <a:cs typeface="Arial" panose="020B0604020202020204" pitchFamily="34" charset="0"/>
            </a:rPr>
            <a:t>Évaluation</a:t>
          </a:r>
          <a:r>
            <a:rPr lang="en-US" sz="5400" dirty="0">
              <a:latin typeface="Arial" panose="020B0604020202020204" pitchFamily="34" charset="0"/>
              <a:cs typeface="Arial" panose="020B0604020202020204" pitchFamily="34" charset="0"/>
            </a:rPr>
            <a:t> de </a:t>
          </a:r>
          <a:r>
            <a:rPr lang="en-US" sz="5400" dirty="0" err="1">
              <a:latin typeface="Arial" panose="020B0604020202020204" pitchFamily="34" charset="0"/>
              <a:cs typeface="Arial" panose="020B0604020202020204" pitchFamily="34" charset="0"/>
            </a:rPr>
            <a:t>tous</a:t>
          </a:r>
          <a:r>
            <a:rPr lang="en-US" sz="5400" dirty="0">
              <a:latin typeface="Arial" panose="020B0604020202020204" pitchFamily="34" charset="0"/>
              <a:cs typeface="Arial" panose="020B0604020202020204" pitchFamily="34" charset="0"/>
            </a:rPr>
            <a:t> les </a:t>
          </a:r>
          <a:r>
            <a:rPr lang="en-US" sz="5400" dirty="0" err="1">
              <a:latin typeface="Arial" panose="020B0604020202020204" pitchFamily="34" charset="0"/>
              <a:cs typeface="Arial" panose="020B0604020202020204" pitchFamily="34" charset="0"/>
            </a:rPr>
            <a:t>scénarios</a:t>
          </a:r>
          <a:endParaRPr lang="en-US" sz="54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>
            <a:lnSpc>
              <a:spcPct val="100000"/>
            </a:lnSpc>
          </a:pPr>
          <a:r>
            <a:rPr lang="en-US" sz="5400" dirty="0">
              <a:latin typeface="Arial" panose="020B0604020202020204" pitchFamily="34" charset="0"/>
              <a:cs typeface="Arial" panose="020B0604020202020204" pitchFamily="34" charset="0"/>
            </a:rPr>
            <a:t>et proposition </a:t>
          </a:r>
          <a:r>
            <a:rPr lang="en-US" sz="5400" dirty="0" err="1">
              <a:latin typeface="Arial" panose="020B0604020202020204" pitchFamily="34" charset="0"/>
              <a:cs typeface="Arial" panose="020B0604020202020204" pitchFamily="34" charset="0"/>
            </a:rPr>
            <a:t>d’alternatives</a:t>
          </a:r>
          <a:r>
            <a:rPr lang="en-US" sz="5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gm:t>
    </dgm:pt>
    <dgm:pt modelId="{AC0A5D9F-E406-44AC-88BC-35B86EA7AC43}" type="parTrans" cxnId="{6C3CD54F-2F2D-4C19-9FA2-D7D67D615C5F}">
      <dgm:prSet/>
      <dgm:spPr/>
      <dgm:t>
        <a:bodyPr/>
        <a:lstStyle/>
        <a:p>
          <a:endParaRPr lang="en-US"/>
        </a:p>
      </dgm:t>
    </dgm:pt>
    <dgm:pt modelId="{51683171-9A81-4621-8760-8E49C84847FA}" type="sibTrans" cxnId="{6C3CD54F-2F2D-4C19-9FA2-D7D67D615C5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A285647-6158-4080-A737-4DFEC485024E}" type="pres">
      <dgm:prSet presAssocID="{AC697AB2-6471-46F0-A80D-236DD21F3891}" presName="root" presStyleCnt="0">
        <dgm:presLayoutVars>
          <dgm:dir/>
          <dgm:resizeHandles val="exact"/>
        </dgm:presLayoutVars>
      </dgm:prSet>
      <dgm:spPr/>
    </dgm:pt>
    <dgm:pt modelId="{5C641250-4C05-4688-91F6-DEA3076363E7}" type="pres">
      <dgm:prSet presAssocID="{AC697AB2-6471-46F0-A80D-236DD21F3891}" presName="container" presStyleCnt="0">
        <dgm:presLayoutVars>
          <dgm:dir/>
          <dgm:resizeHandles val="exact"/>
        </dgm:presLayoutVars>
      </dgm:prSet>
      <dgm:spPr/>
    </dgm:pt>
    <dgm:pt modelId="{1BBB240F-2504-4647-A0A2-E68B918277C6}" type="pres">
      <dgm:prSet presAssocID="{E8A16D76-01D2-4EF6-89E0-1A75ABB97CED}" presName="compNode" presStyleCnt="0"/>
      <dgm:spPr/>
    </dgm:pt>
    <dgm:pt modelId="{054C1407-FC25-4019-A7C6-67E3557D2C5F}" type="pres">
      <dgm:prSet presAssocID="{E8A16D76-01D2-4EF6-89E0-1A75ABB97CED}" presName="iconBgRect" presStyleLbl="bgShp" presStyleIdx="0" presStyleCnt="1"/>
      <dgm:spPr/>
    </dgm:pt>
    <dgm:pt modelId="{B06F429D-55CD-457B-911C-BA855B8D5104}" type="pres">
      <dgm:prSet presAssocID="{E8A16D76-01D2-4EF6-89E0-1A75ABB97CED}" presName="iconRect" presStyleLbl="nod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9B632F50-2BE6-4E33-83D1-464267ECA136}" type="pres">
      <dgm:prSet presAssocID="{E8A16D76-01D2-4EF6-89E0-1A75ABB97CED}" presName="spaceRect" presStyleCnt="0"/>
      <dgm:spPr/>
    </dgm:pt>
    <dgm:pt modelId="{101EC376-E1E3-481C-9D56-69C7A024F804}" type="pres">
      <dgm:prSet presAssocID="{E8A16D76-01D2-4EF6-89E0-1A75ABB97CED}" presName="textRect" presStyleLbl="revTx" presStyleIdx="0" presStyleCnt="1" custScaleX="237560" custLinFactNeighborX="62910" custLinFactNeighborY="-6776">
        <dgm:presLayoutVars>
          <dgm:chMax val="1"/>
          <dgm:chPref val="1"/>
        </dgm:presLayoutVars>
      </dgm:prSet>
      <dgm:spPr/>
    </dgm:pt>
  </dgm:ptLst>
  <dgm:cxnLst>
    <dgm:cxn modelId="{6C3CD54F-2F2D-4C19-9FA2-D7D67D615C5F}" srcId="{AC697AB2-6471-46F0-A80D-236DD21F3891}" destId="{E8A16D76-01D2-4EF6-89E0-1A75ABB97CED}" srcOrd="0" destOrd="0" parTransId="{AC0A5D9F-E406-44AC-88BC-35B86EA7AC43}" sibTransId="{51683171-9A81-4621-8760-8E49C84847FA}"/>
    <dgm:cxn modelId="{C2502350-22D6-4A36-9321-3EB7FC23143C}" type="presOf" srcId="{AC697AB2-6471-46F0-A80D-236DD21F3891}" destId="{AA285647-6158-4080-A737-4DFEC485024E}" srcOrd="0" destOrd="0" presId="urn:microsoft.com/office/officeart/2018/2/layout/IconCircleList"/>
    <dgm:cxn modelId="{359DBEAA-1DE5-45F3-9894-226FB614905E}" type="presOf" srcId="{E8A16D76-01D2-4EF6-89E0-1A75ABB97CED}" destId="{101EC376-E1E3-481C-9D56-69C7A024F804}" srcOrd="0" destOrd="0" presId="urn:microsoft.com/office/officeart/2018/2/layout/IconCircleList"/>
    <dgm:cxn modelId="{385C915D-C4A9-4E6A-A1CA-ECC939A42591}" type="presParOf" srcId="{AA285647-6158-4080-A737-4DFEC485024E}" destId="{5C641250-4C05-4688-91F6-DEA3076363E7}" srcOrd="0" destOrd="0" presId="urn:microsoft.com/office/officeart/2018/2/layout/IconCircleList"/>
    <dgm:cxn modelId="{04DB754C-94F9-4B1A-9577-09E214BDDF5C}" type="presParOf" srcId="{5C641250-4C05-4688-91F6-DEA3076363E7}" destId="{1BBB240F-2504-4647-A0A2-E68B918277C6}" srcOrd="0" destOrd="0" presId="urn:microsoft.com/office/officeart/2018/2/layout/IconCircleList"/>
    <dgm:cxn modelId="{D13E5C5C-57EC-429A-B737-9A248FE4B63C}" type="presParOf" srcId="{1BBB240F-2504-4647-A0A2-E68B918277C6}" destId="{054C1407-FC25-4019-A7C6-67E3557D2C5F}" srcOrd="0" destOrd="0" presId="urn:microsoft.com/office/officeart/2018/2/layout/IconCircleList"/>
    <dgm:cxn modelId="{8356F133-D750-47E4-A514-BF9A8477868D}" type="presParOf" srcId="{1BBB240F-2504-4647-A0A2-E68B918277C6}" destId="{B06F429D-55CD-457B-911C-BA855B8D5104}" srcOrd="1" destOrd="0" presId="urn:microsoft.com/office/officeart/2018/2/layout/IconCircleList"/>
    <dgm:cxn modelId="{61BB6ECF-4598-4DC3-89AD-EB8162AA7546}" type="presParOf" srcId="{1BBB240F-2504-4647-A0A2-E68B918277C6}" destId="{9B632F50-2BE6-4E33-83D1-464267ECA136}" srcOrd="2" destOrd="0" presId="urn:microsoft.com/office/officeart/2018/2/layout/IconCircleList"/>
    <dgm:cxn modelId="{05473D76-A4C2-4601-835B-4A850024D994}" type="presParOf" srcId="{1BBB240F-2504-4647-A0A2-E68B918277C6}" destId="{101EC376-E1E3-481C-9D56-69C7A024F804}" srcOrd="3" destOrd="0" presId="urn:microsoft.com/office/officeart/2018/2/layout/IconCircleList"/>
  </dgm:cxnLst>
  <dgm:bg>
    <a:noFill/>
  </dgm:bg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C697AB2-6471-46F0-A80D-236DD21F3891}" type="doc">
      <dgm:prSet loTypeId="urn:microsoft.com/office/officeart/2018/2/layout/IconCircleList" loCatId="icon" qsTypeId="urn:microsoft.com/office/officeart/2005/8/quickstyle/simple4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E8A16D76-01D2-4EF6-89E0-1A75ABB97CE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CA" sz="5400" dirty="0">
              <a:latin typeface="Arial" panose="020B0604020202020204" pitchFamily="34" charset="0"/>
              <a:cs typeface="Arial" panose="020B0604020202020204" pitchFamily="34" charset="0"/>
            </a:rPr>
            <a:t>Visite et relevé terrain (53 arbres)</a:t>
          </a:r>
        </a:p>
        <a:p>
          <a:pPr>
            <a:lnSpc>
              <a:spcPct val="100000"/>
            </a:lnSpc>
          </a:pPr>
          <a:r>
            <a:rPr lang="fr-CA" sz="5400" dirty="0">
              <a:latin typeface="Arial" panose="020B0604020202020204" pitchFamily="34" charset="0"/>
              <a:cs typeface="Arial" panose="020B0604020202020204" pitchFamily="34" charset="0"/>
            </a:rPr>
            <a:t>Préparation du rapport et recommandations</a:t>
          </a:r>
          <a:endParaRPr lang="en-US" sz="5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0A5D9F-E406-44AC-88BC-35B86EA7AC43}" type="parTrans" cxnId="{6C3CD54F-2F2D-4C19-9FA2-D7D67D615C5F}">
      <dgm:prSet/>
      <dgm:spPr/>
      <dgm:t>
        <a:bodyPr/>
        <a:lstStyle/>
        <a:p>
          <a:endParaRPr lang="en-US"/>
        </a:p>
      </dgm:t>
    </dgm:pt>
    <dgm:pt modelId="{51683171-9A81-4621-8760-8E49C84847FA}" type="sibTrans" cxnId="{6C3CD54F-2F2D-4C19-9FA2-D7D67D615C5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A285647-6158-4080-A737-4DFEC485024E}" type="pres">
      <dgm:prSet presAssocID="{AC697AB2-6471-46F0-A80D-236DD21F3891}" presName="root" presStyleCnt="0">
        <dgm:presLayoutVars>
          <dgm:dir/>
          <dgm:resizeHandles val="exact"/>
        </dgm:presLayoutVars>
      </dgm:prSet>
      <dgm:spPr/>
    </dgm:pt>
    <dgm:pt modelId="{5C641250-4C05-4688-91F6-DEA3076363E7}" type="pres">
      <dgm:prSet presAssocID="{AC697AB2-6471-46F0-A80D-236DD21F3891}" presName="container" presStyleCnt="0">
        <dgm:presLayoutVars>
          <dgm:dir/>
          <dgm:resizeHandles val="exact"/>
        </dgm:presLayoutVars>
      </dgm:prSet>
      <dgm:spPr/>
    </dgm:pt>
    <dgm:pt modelId="{1BBB240F-2504-4647-A0A2-E68B918277C6}" type="pres">
      <dgm:prSet presAssocID="{E8A16D76-01D2-4EF6-89E0-1A75ABB97CED}" presName="compNode" presStyleCnt="0"/>
      <dgm:spPr/>
    </dgm:pt>
    <dgm:pt modelId="{054C1407-FC25-4019-A7C6-67E3557D2C5F}" type="pres">
      <dgm:prSet presAssocID="{E8A16D76-01D2-4EF6-89E0-1A75ABB97CED}" presName="iconBgRect" presStyleLbl="bgShp" presStyleIdx="0" presStyleCnt="1" custLinFactNeighborX="-37760" custLinFactNeighborY="-685"/>
      <dgm:spPr/>
    </dgm:pt>
    <dgm:pt modelId="{B06F429D-55CD-457B-911C-BA855B8D5104}" type="pres">
      <dgm:prSet presAssocID="{E8A16D76-01D2-4EF6-89E0-1A75ABB97CED}" presName="iconRect" presStyleLbl="node1" presStyleIdx="0" presStyleCnt="1" custLinFactNeighborX="-62998" custLinFactNeighborY="289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9B632F50-2BE6-4E33-83D1-464267ECA136}" type="pres">
      <dgm:prSet presAssocID="{E8A16D76-01D2-4EF6-89E0-1A75ABB97CED}" presName="spaceRect" presStyleCnt="0"/>
      <dgm:spPr/>
    </dgm:pt>
    <dgm:pt modelId="{101EC376-E1E3-481C-9D56-69C7A024F804}" type="pres">
      <dgm:prSet presAssocID="{E8A16D76-01D2-4EF6-89E0-1A75ABB97CED}" presName="textRect" presStyleLbl="revTx" presStyleIdx="0" presStyleCnt="1" custScaleX="260544" custLinFactNeighborX="58888" custLinFactNeighborY="-2459">
        <dgm:presLayoutVars>
          <dgm:chMax val="1"/>
          <dgm:chPref val="1"/>
        </dgm:presLayoutVars>
      </dgm:prSet>
      <dgm:spPr/>
    </dgm:pt>
  </dgm:ptLst>
  <dgm:cxnLst>
    <dgm:cxn modelId="{6C3CD54F-2F2D-4C19-9FA2-D7D67D615C5F}" srcId="{AC697AB2-6471-46F0-A80D-236DD21F3891}" destId="{E8A16D76-01D2-4EF6-89E0-1A75ABB97CED}" srcOrd="0" destOrd="0" parTransId="{AC0A5D9F-E406-44AC-88BC-35B86EA7AC43}" sibTransId="{51683171-9A81-4621-8760-8E49C84847FA}"/>
    <dgm:cxn modelId="{C2502350-22D6-4A36-9321-3EB7FC23143C}" type="presOf" srcId="{AC697AB2-6471-46F0-A80D-236DD21F3891}" destId="{AA285647-6158-4080-A737-4DFEC485024E}" srcOrd="0" destOrd="0" presId="urn:microsoft.com/office/officeart/2018/2/layout/IconCircleList"/>
    <dgm:cxn modelId="{359DBEAA-1DE5-45F3-9894-226FB614905E}" type="presOf" srcId="{E8A16D76-01D2-4EF6-89E0-1A75ABB97CED}" destId="{101EC376-E1E3-481C-9D56-69C7A024F804}" srcOrd="0" destOrd="0" presId="urn:microsoft.com/office/officeart/2018/2/layout/IconCircleList"/>
    <dgm:cxn modelId="{385C915D-C4A9-4E6A-A1CA-ECC939A42591}" type="presParOf" srcId="{AA285647-6158-4080-A737-4DFEC485024E}" destId="{5C641250-4C05-4688-91F6-DEA3076363E7}" srcOrd="0" destOrd="0" presId="urn:microsoft.com/office/officeart/2018/2/layout/IconCircleList"/>
    <dgm:cxn modelId="{04DB754C-94F9-4B1A-9577-09E214BDDF5C}" type="presParOf" srcId="{5C641250-4C05-4688-91F6-DEA3076363E7}" destId="{1BBB240F-2504-4647-A0A2-E68B918277C6}" srcOrd="0" destOrd="0" presId="urn:microsoft.com/office/officeart/2018/2/layout/IconCircleList"/>
    <dgm:cxn modelId="{D13E5C5C-57EC-429A-B737-9A248FE4B63C}" type="presParOf" srcId="{1BBB240F-2504-4647-A0A2-E68B918277C6}" destId="{054C1407-FC25-4019-A7C6-67E3557D2C5F}" srcOrd="0" destOrd="0" presId="urn:microsoft.com/office/officeart/2018/2/layout/IconCircleList"/>
    <dgm:cxn modelId="{8356F133-D750-47E4-A514-BF9A8477868D}" type="presParOf" srcId="{1BBB240F-2504-4647-A0A2-E68B918277C6}" destId="{B06F429D-55CD-457B-911C-BA855B8D5104}" srcOrd="1" destOrd="0" presId="urn:microsoft.com/office/officeart/2018/2/layout/IconCircleList"/>
    <dgm:cxn modelId="{61BB6ECF-4598-4DC3-89AD-EB8162AA7546}" type="presParOf" srcId="{1BBB240F-2504-4647-A0A2-E68B918277C6}" destId="{9B632F50-2BE6-4E33-83D1-464267ECA136}" srcOrd="2" destOrd="0" presId="urn:microsoft.com/office/officeart/2018/2/layout/IconCircleList"/>
    <dgm:cxn modelId="{05473D76-A4C2-4601-835B-4A850024D994}" type="presParOf" srcId="{1BBB240F-2504-4647-A0A2-E68B918277C6}" destId="{101EC376-E1E3-481C-9D56-69C7A024F804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C697AB2-6471-46F0-A80D-236DD21F3891}" type="doc">
      <dgm:prSet loTypeId="urn:microsoft.com/office/officeart/2018/2/layout/IconCircleList" loCatId="icon" qsTypeId="urn:microsoft.com/office/officeart/2005/8/quickstyle/simple4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E8A16D76-01D2-4EF6-89E0-1A75ABB97CE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5400" dirty="0">
              <a:latin typeface="Arial" panose="020B0604020202020204" pitchFamily="34" charset="0"/>
              <a:cs typeface="Arial" panose="020B0604020202020204" pitchFamily="34" charset="0"/>
            </a:rPr>
            <a:t>Transmission de </a:t>
          </a:r>
          <a:r>
            <a:rPr lang="en-US" sz="5400" dirty="0" err="1">
              <a:latin typeface="Arial" panose="020B0604020202020204" pitchFamily="34" charset="0"/>
              <a:cs typeface="Arial" panose="020B0604020202020204" pitchFamily="34" charset="0"/>
            </a:rPr>
            <a:t>données</a:t>
          </a:r>
          <a:r>
            <a:rPr lang="en-US" sz="5400" dirty="0">
              <a:latin typeface="Arial" panose="020B0604020202020204" pitchFamily="34" charset="0"/>
              <a:cs typeface="Arial" panose="020B0604020202020204" pitchFamily="34" charset="0"/>
            </a:rPr>
            <a:t> par la </a:t>
          </a:r>
          <a:r>
            <a:rPr lang="en-US" sz="5400" dirty="0" err="1">
              <a:latin typeface="Arial" panose="020B0604020202020204" pitchFamily="34" charset="0"/>
              <a:cs typeface="Arial" panose="020B0604020202020204" pitchFamily="34" charset="0"/>
            </a:rPr>
            <a:t>ville</a:t>
          </a:r>
          <a:endParaRPr lang="en-US" sz="5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0A5D9F-E406-44AC-88BC-35B86EA7AC43}" type="parTrans" cxnId="{6C3CD54F-2F2D-4C19-9FA2-D7D67D615C5F}">
      <dgm:prSet/>
      <dgm:spPr/>
      <dgm:t>
        <a:bodyPr/>
        <a:lstStyle/>
        <a:p>
          <a:endParaRPr lang="en-US"/>
        </a:p>
      </dgm:t>
    </dgm:pt>
    <dgm:pt modelId="{51683171-9A81-4621-8760-8E49C84847FA}" type="sibTrans" cxnId="{6C3CD54F-2F2D-4C19-9FA2-D7D67D615C5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A285647-6158-4080-A737-4DFEC485024E}" type="pres">
      <dgm:prSet presAssocID="{AC697AB2-6471-46F0-A80D-236DD21F3891}" presName="root" presStyleCnt="0">
        <dgm:presLayoutVars>
          <dgm:dir/>
          <dgm:resizeHandles val="exact"/>
        </dgm:presLayoutVars>
      </dgm:prSet>
      <dgm:spPr/>
    </dgm:pt>
    <dgm:pt modelId="{5C641250-4C05-4688-91F6-DEA3076363E7}" type="pres">
      <dgm:prSet presAssocID="{AC697AB2-6471-46F0-A80D-236DD21F3891}" presName="container" presStyleCnt="0">
        <dgm:presLayoutVars>
          <dgm:dir/>
          <dgm:resizeHandles val="exact"/>
        </dgm:presLayoutVars>
      </dgm:prSet>
      <dgm:spPr/>
    </dgm:pt>
    <dgm:pt modelId="{1BBB240F-2504-4647-A0A2-E68B918277C6}" type="pres">
      <dgm:prSet presAssocID="{E8A16D76-01D2-4EF6-89E0-1A75ABB97CED}" presName="compNode" presStyleCnt="0"/>
      <dgm:spPr/>
    </dgm:pt>
    <dgm:pt modelId="{054C1407-FC25-4019-A7C6-67E3557D2C5F}" type="pres">
      <dgm:prSet presAssocID="{E8A16D76-01D2-4EF6-89E0-1A75ABB97CED}" presName="iconBgRect" presStyleLbl="bgShp" presStyleIdx="0" presStyleCnt="1"/>
      <dgm:spPr/>
    </dgm:pt>
    <dgm:pt modelId="{B06F429D-55CD-457B-911C-BA855B8D5104}" type="pres">
      <dgm:prSet presAssocID="{E8A16D76-01D2-4EF6-89E0-1A75ABB97CED}" presName="iconRect" presStyleLbl="nod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9B632F50-2BE6-4E33-83D1-464267ECA136}" type="pres">
      <dgm:prSet presAssocID="{E8A16D76-01D2-4EF6-89E0-1A75ABB97CED}" presName="spaceRect" presStyleCnt="0"/>
      <dgm:spPr/>
    </dgm:pt>
    <dgm:pt modelId="{101EC376-E1E3-481C-9D56-69C7A024F804}" type="pres">
      <dgm:prSet presAssocID="{E8A16D76-01D2-4EF6-89E0-1A75ABB97CED}" presName="textRect" presStyleLbl="revTx" presStyleIdx="0" presStyleCnt="1" custScaleX="184379" custLinFactNeighborX="39870" custLinFactNeighborY="-8055">
        <dgm:presLayoutVars>
          <dgm:chMax val="1"/>
          <dgm:chPref val="1"/>
        </dgm:presLayoutVars>
      </dgm:prSet>
      <dgm:spPr/>
    </dgm:pt>
  </dgm:ptLst>
  <dgm:cxnLst>
    <dgm:cxn modelId="{6C3CD54F-2F2D-4C19-9FA2-D7D67D615C5F}" srcId="{AC697AB2-6471-46F0-A80D-236DD21F3891}" destId="{E8A16D76-01D2-4EF6-89E0-1A75ABB97CED}" srcOrd="0" destOrd="0" parTransId="{AC0A5D9F-E406-44AC-88BC-35B86EA7AC43}" sibTransId="{51683171-9A81-4621-8760-8E49C84847FA}"/>
    <dgm:cxn modelId="{C2502350-22D6-4A36-9321-3EB7FC23143C}" type="presOf" srcId="{AC697AB2-6471-46F0-A80D-236DD21F3891}" destId="{AA285647-6158-4080-A737-4DFEC485024E}" srcOrd="0" destOrd="0" presId="urn:microsoft.com/office/officeart/2018/2/layout/IconCircleList"/>
    <dgm:cxn modelId="{359DBEAA-1DE5-45F3-9894-226FB614905E}" type="presOf" srcId="{E8A16D76-01D2-4EF6-89E0-1A75ABB97CED}" destId="{101EC376-E1E3-481C-9D56-69C7A024F804}" srcOrd="0" destOrd="0" presId="urn:microsoft.com/office/officeart/2018/2/layout/IconCircleList"/>
    <dgm:cxn modelId="{385C915D-C4A9-4E6A-A1CA-ECC939A42591}" type="presParOf" srcId="{AA285647-6158-4080-A737-4DFEC485024E}" destId="{5C641250-4C05-4688-91F6-DEA3076363E7}" srcOrd="0" destOrd="0" presId="urn:microsoft.com/office/officeart/2018/2/layout/IconCircleList"/>
    <dgm:cxn modelId="{04DB754C-94F9-4B1A-9577-09E214BDDF5C}" type="presParOf" srcId="{5C641250-4C05-4688-91F6-DEA3076363E7}" destId="{1BBB240F-2504-4647-A0A2-E68B918277C6}" srcOrd="0" destOrd="0" presId="urn:microsoft.com/office/officeart/2018/2/layout/IconCircleList"/>
    <dgm:cxn modelId="{D13E5C5C-57EC-429A-B737-9A248FE4B63C}" type="presParOf" srcId="{1BBB240F-2504-4647-A0A2-E68B918277C6}" destId="{054C1407-FC25-4019-A7C6-67E3557D2C5F}" srcOrd="0" destOrd="0" presId="urn:microsoft.com/office/officeart/2018/2/layout/IconCircleList"/>
    <dgm:cxn modelId="{8356F133-D750-47E4-A514-BF9A8477868D}" type="presParOf" srcId="{1BBB240F-2504-4647-A0A2-E68B918277C6}" destId="{B06F429D-55CD-457B-911C-BA855B8D5104}" srcOrd="1" destOrd="0" presId="urn:microsoft.com/office/officeart/2018/2/layout/IconCircleList"/>
    <dgm:cxn modelId="{61BB6ECF-4598-4DC3-89AD-EB8162AA7546}" type="presParOf" srcId="{1BBB240F-2504-4647-A0A2-E68B918277C6}" destId="{9B632F50-2BE6-4E33-83D1-464267ECA136}" srcOrd="2" destOrd="0" presId="urn:microsoft.com/office/officeart/2018/2/layout/IconCircleList"/>
    <dgm:cxn modelId="{05473D76-A4C2-4601-835B-4A850024D994}" type="presParOf" srcId="{1BBB240F-2504-4647-A0A2-E68B918277C6}" destId="{101EC376-E1E3-481C-9D56-69C7A024F804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C697AB2-6471-46F0-A80D-236DD21F3891}" type="doc">
      <dgm:prSet loTypeId="urn:microsoft.com/office/officeart/2018/2/layout/IconCircleList" loCatId="icon" qsTypeId="urn:microsoft.com/office/officeart/2005/8/quickstyle/simple4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E8A16D76-01D2-4EF6-89E0-1A75ABB97CE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5400" dirty="0" err="1">
              <a:latin typeface="Arial" panose="020B0604020202020204" pitchFamily="34" charset="0"/>
              <a:cs typeface="Arial" panose="020B0604020202020204" pitchFamily="34" charset="0"/>
            </a:rPr>
            <a:t>Évaluation</a:t>
          </a:r>
          <a:r>
            <a:rPr lang="en-US" sz="5400" dirty="0">
              <a:latin typeface="Arial" panose="020B0604020202020204" pitchFamily="34" charset="0"/>
              <a:cs typeface="Arial" panose="020B0604020202020204" pitchFamily="34" charset="0"/>
            </a:rPr>
            <a:t> des </a:t>
          </a:r>
          <a:r>
            <a:rPr lang="en-US" sz="5400" dirty="0" err="1">
              <a:latin typeface="Arial" panose="020B0604020202020204" pitchFamily="34" charset="0"/>
              <a:cs typeface="Arial" panose="020B0604020202020204" pitchFamily="34" charset="0"/>
            </a:rPr>
            <a:t>arbres</a:t>
          </a:r>
          <a:r>
            <a:rPr lang="en-US" sz="5400" dirty="0">
              <a:latin typeface="Arial" panose="020B0604020202020204" pitchFamily="34" charset="0"/>
              <a:cs typeface="Arial" panose="020B0604020202020204" pitchFamily="34" charset="0"/>
            </a:rPr>
            <a:t> dans un</a:t>
          </a:r>
        </a:p>
        <a:p>
          <a:pPr>
            <a:lnSpc>
              <a:spcPct val="100000"/>
            </a:lnSpc>
          </a:pPr>
          <a:r>
            <a:rPr lang="en-US" sz="5400" dirty="0" err="1">
              <a:latin typeface="Arial" panose="020B0604020202020204" pitchFamily="34" charset="0"/>
              <a:cs typeface="Arial" panose="020B0604020202020204" pitchFamily="34" charset="0"/>
            </a:rPr>
            <a:t>contexte</a:t>
          </a:r>
          <a:r>
            <a:rPr lang="en-US" sz="5400" dirty="0">
              <a:latin typeface="Arial" panose="020B0604020202020204" pitchFamily="34" charset="0"/>
              <a:cs typeface="Arial" panose="020B0604020202020204" pitchFamily="34" charset="0"/>
            </a:rPr>
            <a:t> de </a:t>
          </a:r>
          <a:r>
            <a:rPr lang="en-US" sz="5400" dirty="0" err="1">
              <a:latin typeface="Arial" panose="020B0604020202020204" pitchFamily="34" charset="0"/>
              <a:cs typeface="Arial" panose="020B0604020202020204" pitchFamily="34" charset="0"/>
            </a:rPr>
            <a:t>réfection</a:t>
          </a:r>
          <a:r>
            <a:rPr lang="en-US" sz="5400" dirty="0">
              <a:latin typeface="Arial" panose="020B0604020202020204" pitchFamily="34" charset="0"/>
              <a:cs typeface="Arial" panose="020B0604020202020204" pitchFamily="34" charset="0"/>
            </a:rPr>
            <a:t> majeure</a:t>
          </a:r>
        </a:p>
      </dgm:t>
    </dgm:pt>
    <dgm:pt modelId="{AC0A5D9F-E406-44AC-88BC-35B86EA7AC43}" type="parTrans" cxnId="{6C3CD54F-2F2D-4C19-9FA2-D7D67D615C5F}">
      <dgm:prSet/>
      <dgm:spPr/>
      <dgm:t>
        <a:bodyPr/>
        <a:lstStyle/>
        <a:p>
          <a:endParaRPr lang="en-US"/>
        </a:p>
      </dgm:t>
    </dgm:pt>
    <dgm:pt modelId="{51683171-9A81-4621-8760-8E49C84847FA}" type="sibTrans" cxnId="{6C3CD54F-2F2D-4C19-9FA2-D7D67D615C5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A285647-6158-4080-A737-4DFEC485024E}" type="pres">
      <dgm:prSet presAssocID="{AC697AB2-6471-46F0-A80D-236DD21F3891}" presName="root" presStyleCnt="0">
        <dgm:presLayoutVars>
          <dgm:dir/>
          <dgm:resizeHandles val="exact"/>
        </dgm:presLayoutVars>
      </dgm:prSet>
      <dgm:spPr/>
    </dgm:pt>
    <dgm:pt modelId="{5C641250-4C05-4688-91F6-DEA3076363E7}" type="pres">
      <dgm:prSet presAssocID="{AC697AB2-6471-46F0-A80D-236DD21F3891}" presName="container" presStyleCnt="0">
        <dgm:presLayoutVars>
          <dgm:dir/>
          <dgm:resizeHandles val="exact"/>
        </dgm:presLayoutVars>
      </dgm:prSet>
      <dgm:spPr/>
    </dgm:pt>
    <dgm:pt modelId="{1BBB240F-2504-4647-A0A2-E68B918277C6}" type="pres">
      <dgm:prSet presAssocID="{E8A16D76-01D2-4EF6-89E0-1A75ABB97CED}" presName="compNode" presStyleCnt="0"/>
      <dgm:spPr/>
    </dgm:pt>
    <dgm:pt modelId="{054C1407-FC25-4019-A7C6-67E3557D2C5F}" type="pres">
      <dgm:prSet presAssocID="{E8A16D76-01D2-4EF6-89E0-1A75ABB97CED}" presName="iconBgRect" presStyleLbl="bgShp" presStyleIdx="0" presStyleCnt="1"/>
      <dgm:spPr/>
    </dgm:pt>
    <dgm:pt modelId="{B06F429D-55CD-457B-911C-BA855B8D5104}" type="pres">
      <dgm:prSet presAssocID="{E8A16D76-01D2-4EF6-89E0-1A75ABB97CED}" presName="iconRect" presStyleLbl="nod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9B632F50-2BE6-4E33-83D1-464267ECA136}" type="pres">
      <dgm:prSet presAssocID="{E8A16D76-01D2-4EF6-89E0-1A75ABB97CED}" presName="spaceRect" presStyleCnt="0"/>
      <dgm:spPr/>
    </dgm:pt>
    <dgm:pt modelId="{101EC376-E1E3-481C-9D56-69C7A024F804}" type="pres">
      <dgm:prSet presAssocID="{E8A16D76-01D2-4EF6-89E0-1A75ABB97CED}" presName="textRect" presStyleLbl="revTx" presStyleIdx="0" presStyleCnt="1" custScaleX="184379" custLinFactNeighborX="39870" custLinFactNeighborY="-8055">
        <dgm:presLayoutVars>
          <dgm:chMax val="1"/>
          <dgm:chPref val="1"/>
        </dgm:presLayoutVars>
      </dgm:prSet>
      <dgm:spPr/>
    </dgm:pt>
  </dgm:ptLst>
  <dgm:cxnLst>
    <dgm:cxn modelId="{6C3CD54F-2F2D-4C19-9FA2-D7D67D615C5F}" srcId="{AC697AB2-6471-46F0-A80D-236DD21F3891}" destId="{E8A16D76-01D2-4EF6-89E0-1A75ABB97CED}" srcOrd="0" destOrd="0" parTransId="{AC0A5D9F-E406-44AC-88BC-35B86EA7AC43}" sibTransId="{51683171-9A81-4621-8760-8E49C84847FA}"/>
    <dgm:cxn modelId="{C2502350-22D6-4A36-9321-3EB7FC23143C}" type="presOf" srcId="{AC697AB2-6471-46F0-A80D-236DD21F3891}" destId="{AA285647-6158-4080-A737-4DFEC485024E}" srcOrd="0" destOrd="0" presId="urn:microsoft.com/office/officeart/2018/2/layout/IconCircleList"/>
    <dgm:cxn modelId="{359DBEAA-1DE5-45F3-9894-226FB614905E}" type="presOf" srcId="{E8A16D76-01D2-4EF6-89E0-1A75ABB97CED}" destId="{101EC376-E1E3-481C-9D56-69C7A024F804}" srcOrd="0" destOrd="0" presId="urn:microsoft.com/office/officeart/2018/2/layout/IconCircleList"/>
    <dgm:cxn modelId="{385C915D-C4A9-4E6A-A1CA-ECC939A42591}" type="presParOf" srcId="{AA285647-6158-4080-A737-4DFEC485024E}" destId="{5C641250-4C05-4688-91F6-DEA3076363E7}" srcOrd="0" destOrd="0" presId="urn:microsoft.com/office/officeart/2018/2/layout/IconCircleList"/>
    <dgm:cxn modelId="{04DB754C-94F9-4B1A-9577-09E214BDDF5C}" type="presParOf" srcId="{5C641250-4C05-4688-91F6-DEA3076363E7}" destId="{1BBB240F-2504-4647-A0A2-E68B918277C6}" srcOrd="0" destOrd="0" presId="urn:microsoft.com/office/officeart/2018/2/layout/IconCircleList"/>
    <dgm:cxn modelId="{D13E5C5C-57EC-429A-B737-9A248FE4B63C}" type="presParOf" srcId="{1BBB240F-2504-4647-A0A2-E68B918277C6}" destId="{054C1407-FC25-4019-A7C6-67E3557D2C5F}" srcOrd="0" destOrd="0" presId="urn:microsoft.com/office/officeart/2018/2/layout/IconCircleList"/>
    <dgm:cxn modelId="{8356F133-D750-47E4-A514-BF9A8477868D}" type="presParOf" srcId="{1BBB240F-2504-4647-A0A2-E68B918277C6}" destId="{B06F429D-55CD-457B-911C-BA855B8D5104}" srcOrd="1" destOrd="0" presId="urn:microsoft.com/office/officeart/2018/2/layout/IconCircleList"/>
    <dgm:cxn modelId="{61BB6ECF-4598-4DC3-89AD-EB8162AA7546}" type="presParOf" srcId="{1BBB240F-2504-4647-A0A2-E68B918277C6}" destId="{9B632F50-2BE6-4E33-83D1-464267ECA136}" srcOrd="2" destOrd="0" presId="urn:microsoft.com/office/officeart/2018/2/layout/IconCircleList"/>
    <dgm:cxn modelId="{05473D76-A4C2-4601-835B-4A850024D994}" type="presParOf" srcId="{1BBB240F-2504-4647-A0A2-E68B918277C6}" destId="{101EC376-E1E3-481C-9D56-69C7A024F804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6DEB04-F405-4468-96FD-20D1B5176252}">
      <dsp:nvSpPr>
        <dsp:cNvPr id="0" name=""/>
        <dsp:cNvSpPr/>
      </dsp:nvSpPr>
      <dsp:spPr>
        <a:xfrm>
          <a:off x="0" y="57525"/>
          <a:ext cx="15621000" cy="10793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4500" kern="1200" dirty="0"/>
            <a:t>État de dégradation des infrastructures</a:t>
          </a:r>
          <a:endParaRPr lang="en-US" sz="4500" kern="1200" dirty="0"/>
        </a:p>
      </dsp:txBody>
      <dsp:txXfrm>
        <a:off x="52688" y="110213"/>
        <a:ext cx="15515624" cy="973949"/>
      </dsp:txXfrm>
    </dsp:sp>
    <dsp:sp modelId="{10C35CF1-E6FE-43F8-9397-A064027DA322}">
      <dsp:nvSpPr>
        <dsp:cNvPr id="0" name=""/>
        <dsp:cNvSpPr/>
      </dsp:nvSpPr>
      <dsp:spPr>
        <a:xfrm>
          <a:off x="0" y="1266450"/>
          <a:ext cx="15621000" cy="10793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4500" kern="1200" dirty="0"/>
            <a:t>Démarches d’avant-projet 2021</a:t>
          </a:r>
          <a:endParaRPr lang="en-US" sz="4500" kern="1200" dirty="0"/>
        </a:p>
      </dsp:txBody>
      <dsp:txXfrm>
        <a:off x="52688" y="1319138"/>
        <a:ext cx="15515624" cy="973949"/>
      </dsp:txXfrm>
    </dsp:sp>
    <dsp:sp modelId="{0909D528-F615-4AB7-A278-C8EA551C7B80}">
      <dsp:nvSpPr>
        <dsp:cNvPr id="0" name=""/>
        <dsp:cNvSpPr/>
      </dsp:nvSpPr>
      <dsp:spPr>
        <a:xfrm>
          <a:off x="0" y="2475375"/>
          <a:ext cx="15621000" cy="10793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4500" kern="1200"/>
            <a:t>Expertise de Rousseau Lefebvre</a:t>
          </a:r>
          <a:endParaRPr lang="en-US" sz="4500" kern="1200"/>
        </a:p>
      </dsp:txBody>
      <dsp:txXfrm>
        <a:off x="52688" y="2528063"/>
        <a:ext cx="15515624" cy="973949"/>
      </dsp:txXfrm>
    </dsp:sp>
    <dsp:sp modelId="{E240022B-5977-40AC-B30F-26744190F6D9}">
      <dsp:nvSpPr>
        <dsp:cNvPr id="0" name=""/>
        <dsp:cNvSpPr/>
      </dsp:nvSpPr>
      <dsp:spPr>
        <a:xfrm>
          <a:off x="0" y="3684300"/>
          <a:ext cx="15621000" cy="10793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4500" kern="1200" dirty="0"/>
            <a:t>Expertise de Nadeau Foresterie urbaine</a:t>
          </a:r>
          <a:endParaRPr lang="en-US" sz="4500" kern="1200" dirty="0"/>
        </a:p>
      </dsp:txBody>
      <dsp:txXfrm>
        <a:off x="52688" y="3736988"/>
        <a:ext cx="15515624" cy="973949"/>
      </dsp:txXfrm>
    </dsp:sp>
    <dsp:sp modelId="{84B1F160-ED31-4D30-944E-068976C77B49}">
      <dsp:nvSpPr>
        <dsp:cNvPr id="0" name=""/>
        <dsp:cNvSpPr/>
      </dsp:nvSpPr>
      <dsp:spPr>
        <a:xfrm>
          <a:off x="0" y="4893225"/>
          <a:ext cx="15621000" cy="10793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4500" kern="1200" dirty="0"/>
            <a:t>Tableau résumé</a:t>
          </a:r>
        </a:p>
      </dsp:txBody>
      <dsp:txXfrm>
        <a:off x="52688" y="4945913"/>
        <a:ext cx="15515624" cy="973949"/>
      </dsp:txXfrm>
    </dsp:sp>
    <dsp:sp modelId="{EFC8D28B-C6C4-4B32-B350-3F0C4D188374}">
      <dsp:nvSpPr>
        <dsp:cNvPr id="0" name=""/>
        <dsp:cNvSpPr/>
      </dsp:nvSpPr>
      <dsp:spPr>
        <a:xfrm>
          <a:off x="0" y="6102150"/>
          <a:ext cx="15621000" cy="10793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4500" kern="1200" dirty="0"/>
            <a:t>Période de questions</a:t>
          </a:r>
          <a:endParaRPr lang="en-US" sz="4500" kern="1200" dirty="0"/>
        </a:p>
      </dsp:txBody>
      <dsp:txXfrm>
        <a:off x="52688" y="6154838"/>
        <a:ext cx="15515624" cy="9739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4C1407-FC25-4019-A7C6-67E3557D2C5F}">
      <dsp:nvSpPr>
        <dsp:cNvPr id="0" name=""/>
        <dsp:cNvSpPr/>
      </dsp:nvSpPr>
      <dsp:spPr>
        <a:xfrm>
          <a:off x="5462021" y="1782878"/>
          <a:ext cx="2359834" cy="2359834"/>
        </a:xfrm>
        <a:prstGeom prst="ellipse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06F429D-55CD-457B-911C-BA855B8D5104}">
      <dsp:nvSpPr>
        <dsp:cNvPr id="0" name=""/>
        <dsp:cNvSpPr/>
      </dsp:nvSpPr>
      <dsp:spPr>
        <a:xfrm>
          <a:off x="5957586" y="2278443"/>
          <a:ext cx="1368703" cy="136870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01EC376-E1E3-481C-9D56-69C7A024F804}">
      <dsp:nvSpPr>
        <dsp:cNvPr id="0" name=""/>
        <dsp:cNvSpPr/>
      </dsp:nvSpPr>
      <dsp:spPr>
        <a:xfrm>
          <a:off x="8368613" y="1724849"/>
          <a:ext cx="12031560" cy="2359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2400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5400" kern="1200" dirty="0">
              <a:latin typeface="Arial" panose="020B0604020202020204" pitchFamily="34" charset="0"/>
              <a:cs typeface="Arial" panose="020B0604020202020204" pitchFamily="34" charset="0"/>
            </a:rPr>
            <a:t>Consultation préliminaire</a:t>
          </a:r>
        </a:p>
        <a:p>
          <a:pPr marL="0" lvl="0" indent="0" algn="l" defTabSz="2400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5400" kern="1200" dirty="0">
              <a:latin typeface="Arial" panose="020B0604020202020204" pitchFamily="34" charset="0"/>
              <a:cs typeface="Arial" panose="020B0604020202020204" pitchFamily="34" charset="0"/>
            </a:rPr>
            <a:t>15 décembre 2021</a:t>
          </a:r>
          <a:endParaRPr lang="en-US" sz="5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368613" y="1724849"/>
        <a:ext cx="12031560" cy="23598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4C1407-FC25-4019-A7C6-67E3557D2C5F}">
      <dsp:nvSpPr>
        <dsp:cNvPr id="0" name=""/>
        <dsp:cNvSpPr/>
      </dsp:nvSpPr>
      <dsp:spPr>
        <a:xfrm>
          <a:off x="5721389" y="1782878"/>
          <a:ext cx="2359834" cy="2359834"/>
        </a:xfrm>
        <a:prstGeom prst="ellipse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06F429D-55CD-457B-911C-BA855B8D5104}">
      <dsp:nvSpPr>
        <dsp:cNvPr id="0" name=""/>
        <dsp:cNvSpPr/>
      </dsp:nvSpPr>
      <dsp:spPr>
        <a:xfrm>
          <a:off x="6216954" y="2278443"/>
          <a:ext cx="1368703" cy="136870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01EC376-E1E3-481C-9D56-69C7A024F804}">
      <dsp:nvSpPr>
        <dsp:cNvPr id="0" name=""/>
        <dsp:cNvSpPr/>
      </dsp:nvSpPr>
      <dsp:spPr>
        <a:xfrm>
          <a:off x="8457881" y="1592793"/>
          <a:ext cx="10256020" cy="2359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2400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5400" kern="1200" dirty="0">
              <a:latin typeface="Arial" panose="020B0604020202020204" pitchFamily="34" charset="0"/>
              <a:cs typeface="Arial" panose="020B0604020202020204" pitchFamily="34" charset="0"/>
            </a:rPr>
            <a:t>Conception préliminaire de coupes de chaussée</a:t>
          </a:r>
          <a:endParaRPr lang="en-US" sz="5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457881" y="1592793"/>
        <a:ext cx="10256020" cy="235983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4C1407-FC25-4019-A7C6-67E3557D2C5F}">
      <dsp:nvSpPr>
        <dsp:cNvPr id="0" name=""/>
        <dsp:cNvSpPr/>
      </dsp:nvSpPr>
      <dsp:spPr>
        <a:xfrm>
          <a:off x="5462021" y="1782878"/>
          <a:ext cx="2359834" cy="2359834"/>
        </a:xfrm>
        <a:prstGeom prst="ellipse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06F429D-55CD-457B-911C-BA855B8D5104}">
      <dsp:nvSpPr>
        <dsp:cNvPr id="0" name=""/>
        <dsp:cNvSpPr/>
      </dsp:nvSpPr>
      <dsp:spPr>
        <a:xfrm>
          <a:off x="5957586" y="2278443"/>
          <a:ext cx="1368703" cy="136870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01EC376-E1E3-481C-9D56-69C7A024F804}">
      <dsp:nvSpPr>
        <dsp:cNvPr id="0" name=""/>
        <dsp:cNvSpPr/>
      </dsp:nvSpPr>
      <dsp:spPr>
        <a:xfrm>
          <a:off x="8368613" y="1724849"/>
          <a:ext cx="12031560" cy="2359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2400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5400" kern="1200" dirty="0">
              <a:latin typeface="Arial" panose="020B0604020202020204" pitchFamily="34" charset="0"/>
              <a:cs typeface="Arial" panose="020B0604020202020204" pitchFamily="34" charset="0"/>
            </a:rPr>
            <a:t>Visite et relevé terrain</a:t>
          </a:r>
        </a:p>
        <a:p>
          <a:pPr marL="0" lvl="0" indent="0" algn="l" defTabSz="2400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5400" kern="1200" dirty="0">
              <a:latin typeface="Arial" panose="020B0604020202020204" pitchFamily="34" charset="0"/>
              <a:cs typeface="Arial" panose="020B0604020202020204" pitchFamily="34" charset="0"/>
            </a:rPr>
            <a:t>Préparation des coupes et discussions</a:t>
          </a:r>
          <a:endParaRPr lang="en-US" sz="5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368613" y="1724849"/>
        <a:ext cx="12031560" cy="235983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4C1407-FC25-4019-A7C6-67E3557D2C5F}">
      <dsp:nvSpPr>
        <dsp:cNvPr id="0" name=""/>
        <dsp:cNvSpPr/>
      </dsp:nvSpPr>
      <dsp:spPr>
        <a:xfrm>
          <a:off x="5721389" y="1782878"/>
          <a:ext cx="2359834" cy="2359834"/>
        </a:xfrm>
        <a:prstGeom prst="ellipse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06F429D-55CD-457B-911C-BA855B8D5104}">
      <dsp:nvSpPr>
        <dsp:cNvPr id="0" name=""/>
        <dsp:cNvSpPr/>
      </dsp:nvSpPr>
      <dsp:spPr>
        <a:xfrm>
          <a:off x="6216954" y="2278443"/>
          <a:ext cx="1368703" cy="136870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01EC376-E1E3-481C-9D56-69C7A024F804}">
      <dsp:nvSpPr>
        <dsp:cNvPr id="0" name=""/>
        <dsp:cNvSpPr/>
      </dsp:nvSpPr>
      <dsp:spPr>
        <a:xfrm>
          <a:off x="8457881" y="1592793"/>
          <a:ext cx="10256020" cy="2359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2400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 dirty="0">
              <a:latin typeface="Arial" panose="020B0604020202020204" pitchFamily="34" charset="0"/>
              <a:cs typeface="Arial" panose="020B0604020202020204" pitchFamily="34" charset="0"/>
            </a:rPr>
            <a:t>Transmission de </a:t>
          </a:r>
          <a:r>
            <a:rPr lang="en-US" sz="5400" kern="1200" dirty="0" err="1">
              <a:latin typeface="Arial" panose="020B0604020202020204" pitchFamily="34" charset="0"/>
              <a:cs typeface="Arial" panose="020B0604020202020204" pitchFamily="34" charset="0"/>
            </a:rPr>
            <a:t>données</a:t>
          </a:r>
          <a:r>
            <a:rPr lang="en-US" sz="5400" kern="1200" dirty="0">
              <a:latin typeface="Arial" panose="020B0604020202020204" pitchFamily="34" charset="0"/>
              <a:cs typeface="Arial" panose="020B0604020202020204" pitchFamily="34" charset="0"/>
            </a:rPr>
            <a:t> par la </a:t>
          </a:r>
          <a:r>
            <a:rPr lang="en-US" sz="5400" kern="1200" dirty="0" err="1">
              <a:latin typeface="Arial" panose="020B0604020202020204" pitchFamily="34" charset="0"/>
              <a:cs typeface="Arial" panose="020B0604020202020204" pitchFamily="34" charset="0"/>
            </a:rPr>
            <a:t>ville</a:t>
          </a:r>
          <a:endParaRPr lang="en-US" sz="5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457881" y="1592793"/>
        <a:ext cx="10256020" cy="235983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4C1407-FC25-4019-A7C6-67E3557D2C5F}">
      <dsp:nvSpPr>
        <dsp:cNvPr id="0" name=""/>
        <dsp:cNvSpPr/>
      </dsp:nvSpPr>
      <dsp:spPr>
        <a:xfrm>
          <a:off x="5462021" y="1782878"/>
          <a:ext cx="2359834" cy="2359834"/>
        </a:xfrm>
        <a:prstGeom prst="ellipse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06F429D-55CD-457B-911C-BA855B8D5104}">
      <dsp:nvSpPr>
        <dsp:cNvPr id="0" name=""/>
        <dsp:cNvSpPr/>
      </dsp:nvSpPr>
      <dsp:spPr>
        <a:xfrm>
          <a:off x="5957586" y="2278443"/>
          <a:ext cx="1368703" cy="136870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01EC376-E1E3-481C-9D56-69C7A024F804}">
      <dsp:nvSpPr>
        <dsp:cNvPr id="0" name=""/>
        <dsp:cNvSpPr/>
      </dsp:nvSpPr>
      <dsp:spPr>
        <a:xfrm>
          <a:off x="8001017" y="1622975"/>
          <a:ext cx="13214196" cy="2359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2400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 dirty="0" err="1">
              <a:latin typeface="Arial" panose="020B0604020202020204" pitchFamily="34" charset="0"/>
              <a:cs typeface="Arial" panose="020B0604020202020204" pitchFamily="34" charset="0"/>
            </a:rPr>
            <a:t>Évaluation</a:t>
          </a:r>
          <a:r>
            <a:rPr lang="en-US" sz="5400" kern="1200" dirty="0">
              <a:latin typeface="Arial" panose="020B0604020202020204" pitchFamily="34" charset="0"/>
              <a:cs typeface="Arial" panose="020B0604020202020204" pitchFamily="34" charset="0"/>
            </a:rPr>
            <a:t> de </a:t>
          </a:r>
          <a:r>
            <a:rPr lang="en-US" sz="5400" kern="1200" dirty="0" err="1">
              <a:latin typeface="Arial" panose="020B0604020202020204" pitchFamily="34" charset="0"/>
              <a:cs typeface="Arial" panose="020B0604020202020204" pitchFamily="34" charset="0"/>
            </a:rPr>
            <a:t>tous</a:t>
          </a:r>
          <a:r>
            <a:rPr lang="en-US" sz="5400" kern="1200" dirty="0">
              <a:latin typeface="Arial" panose="020B0604020202020204" pitchFamily="34" charset="0"/>
              <a:cs typeface="Arial" panose="020B0604020202020204" pitchFamily="34" charset="0"/>
            </a:rPr>
            <a:t> les </a:t>
          </a:r>
          <a:r>
            <a:rPr lang="en-US" sz="5400" kern="1200" dirty="0" err="1">
              <a:latin typeface="Arial" panose="020B0604020202020204" pitchFamily="34" charset="0"/>
              <a:cs typeface="Arial" panose="020B0604020202020204" pitchFamily="34" charset="0"/>
            </a:rPr>
            <a:t>scénarios</a:t>
          </a:r>
          <a:endParaRPr lang="en-US" sz="5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l" defTabSz="2400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 dirty="0">
              <a:latin typeface="Arial" panose="020B0604020202020204" pitchFamily="34" charset="0"/>
              <a:cs typeface="Arial" panose="020B0604020202020204" pitchFamily="34" charset="0"/>
            </a:rPr>
            <a:t>et proposition </a:t>
          </a:r>
          <a:r>
            <a:rPr lang="en-US" sz="5400" kern="1200" dirty="0" err="1">
              <a:latin typeface="Arial" panose="020B0604020202020204" pitchFamily="34" charset="0"/>
              <a:cs typeface="Arial" panose="020B0604020202020204" pitchFamily="34" charset="0"/>
            </a:rPr>
            <a:t>d’alternatives</a:t>
          </a:r>
          <a:r>
            <a:rPr lang="en-US" sz="5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sp:txBody>
      <dsp:txXfrm>
        <a:off x="8001017" y="1622975"/>
        <a:ext cx="13214196" cy="235983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4C1407-FC25-4019-A7C6-67E3557D2C5F}">
      <dsp:nvSpPr>
        <dsp:cNvPr id="0" name=""/>
        <dsp:cNvSpPr/>
      </dsp:nvSpPr>
      <dsp:spPr>
        <a:xfrm>
          <a:off x="4570947" y="1766713"/>
          <a:ext cx="2359834" cy="2359834"/>
        </a:xfrm>
        <a:prstGeom prst="ellipse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06F429D-55CD-457B-911C-BA855B8D5104}">
      <dsp:nvSpPr>
        <dsp:cNvPr id="0" name=""/>
        <dsp:cNvSpPr/>
      </dsp:nvSpPr>
      <dsp:spPr>
        <a:xfrm>
          <a:off x="5095330" y="2318094"/>
          <a:ext cx="1368703" cy="136870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01EC376-E1E3-481C-9D56-69C7A024F804}">
      <dsp:nvSpPr>
        <dsp:cNvPr id="0" name=""/>
        <dsp:cNvSpPr/>
      </dsp:nvSpPr>
      <dsp:spPr>
        <a:xfrm>
          <a:off x="7138056" y="1724849"/>
          <a:ext cx="14492673" cy="2359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2400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5400" kern="1200" dirty="0">
              <a:latin typeface="Arial" panose="020B0604020202020204" pitchFamily="34" charset="0"/>
              <a:cs typeface="Arial" panose="020B0604020202020204" pitchFamily="34" charset="0"/>
            </a:rPr>
            <a:t>Visite et relevé terrain (53 arbres)</a:t>
          </a:r>
        </a:p>
        <a:p>
          <a:pPr marL="0" lvl="0" indent="0" algn="l" defTabSz="2400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5400" kern="1200" dirty="0">
              <a:latin typeface="Arial" panose="020B0604020202020204" pitchFamily="34" charset="0"/>
              <a:cs typeface="Arial" panose="020B0604020202020204" pitchFamily="34" charset="0"/>
            </a:rPr>
            <a:t>Préparation du rapport et recommandations</a:t>
          </a:r>
          <a:endParaRPr lang="en-US" sz="5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138056" y="1724849"/>
        <a:ext cx="14492673" cy="235983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4C1407-FC25-4019-A7C6-67E3557D2C5F}">
      <dsp:nvSpPr>
        <dsp:cNvPr id="0" name=""/>
        <dsp:cNvSpPr/>
      </dsp:nvSpPr>
      <dsp:spPr>
        <a:xfrm>
          <a:off x="5721389" y="1782878"/>
          <a:ext cx="2359834" cy="2359834"/>
        </a:xfrm>
        <a:prstGeom prst="ellipse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06F429D-55CD-457B-911C-BA855B8D5104}">
      <dsp:nvSpPr>
        <dsp:cNvPr id="0" name=""/>
        <dsp:cNvSpPr/>
      </dsp:nvSpPr>
      <dsp:spPr>
        <a:xfrm>
          <a:off x="6216954" y="2278443"/>
          <a:ext cx="1368703" cy="136870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01EC376-E1E3-481C-9D56-69C7A024F804}">
      <dsp:nvSpPr>
        <dsp:cNvPr id="0" name=""/>
        <dsp:cNvSpPr/>
      </dsp:nvSpPr>
      <dsp:spPr>
        <a:xfrm>
          <a:off x="8457881" y="1592793"/>
          <a:ext cx="10256020" cy="2359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2400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 dirty="0">
              <a:latin typeface="Arial" panose="020B0604020202020204" pitchFamily="34" charset="0"/>
              <a:cs typeface="Arial" panose="020B0604020202020204" pitchFamily="34" charset="0"/>
            </a:rPr>
            <a:t>Transmission de </a:t>
          </a:r>
          <a:r>
            <a:rPr lang="en-US" sz="5400" kern="1200" dirty="0" err="1">
              <a:latin typeface="Arial" panose="020B0604020202020204" pitchFamily="34" charset="0"/>
              <a:cs typeface="Arial" panose="020B0604020202020204" pitchFamily="34" charset="0"/>
            </a:rPr>
            <a:t>données</a:t>
          </a:r>
          <a:r>
            <a:rPr lang="en-US" sz="5400" kern="1200" dirty="0">
              <a:latin typeface="Arial" panose="020B0604020202020204" pitchFamily="34" charset="0"/>
              <a:cs typeface="Arial" panose="020B0604020202020204" pitchFamily="34" charset="0"/>
            </a:rPr>
            <a:t> par la </a:t>
          </a:r>
          <a:r>
            <a:rPr lang="en-US" sz="5400" kern="1200" dirty="0" err="1">
              <a:latin typeface="Arial" panose="020B0604020202020204" pitchFamily="34" charset="0"/>
              <a:cs typeface="Arial" panose="020B0604020202020204" pitchFamily="34" charset="0"/>
            </a:rPr>
            <a:t>ville</a:t>
          </a:r>
          <a:endParaRPr lang="en-US" sz="5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457881" y="1592793"/>
        <a:ext cx="10256020" cy="235983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4C1407-FC25-4019-A7C6-67E3557D2C5F}">
      <dsp:nvSpPr>
        <dsp:cNvPr id="0" name=""/>
        <dsp:cNvSpPr/>
      </dsp:nvSpPr>
      <dsp:spPr>
        <a:xfrm>
          <a:off x="5721389" y="1782878"/>
          <a:ext cx="2359834" cy="2359834"/>
        </a:xfrm>
        <a:prstGeom prst="ellipse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06F429D-55CD-457B-911C-BA855B8D5104}">
      <dsp:nvSpPr>
        <dsp:cNvPr id="0" name=""/>
        <dsp:cNvSpPr/>
      </dsp:nvSpPr>
      <dsp:spPr>
        <a:xfrm>
          <a:off x="6216954" y="2278443"/>
          <a:ext cx="1368703" cy="136870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01EC376-E1E3-481C-9D56-69C7A024F804}">
      <dsp:nvSpPr>
        <dsp:cNvPr id="0" name=""/>
        <dsp:cNvSpPr/>
      </dsp:nvSpPr>
      <dsp:spPr>
        <a:xfrm>
          <a:off x="8457881" y="1592793"/>
          <a:ext cx="10256020" cy="2359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2400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 dirty="0" err="1">
              <a:latin typeface="Arial" panose="020B0604020202020204" pitchFamily="34" charset="0"/>
              <a:cs typeface="Arial" panose="020B0604020202020204" pitchFamily="34" charset="0"/>
            </a:rPr>
            <a:t>Évaluation</a:t>
          </a:r>
          <a:r>
            <a:rPr lang="en-US" sz="5400" kern="1200" dirty="0">
              <a:latin typeface="Arial" panose="020B0604020202020204" pitchFamily="34" charset="0"/>
              <a:cs typeface="Arial" panose="020B0604020202020204" pitchFamily="34" charset="0"/>
            </a:rPr>
            <a:t> des </a:t>
          </a:r>
          <a:r>
            <a:rPr lang="en-US" sz="5400" kern="1200" dirty="0" err="1">
              <a:latin typeface="Arial" panose="020B0604020202020204" pitchFamily="34" charset="0"/>
              <a:cs typeface="Arial" panose="020B0604020202020204" pitchFamily="34" charset="0"/>
            </a:rPr>
            <a:t>arbres</a:t>
          </a:r>
          <a:r>
            <a:rPr lang="en-US" sz="5400" kern="1200" dirty="0">
              <a:latin typeface="Arial" panose="020B0604020202020204" pitchFamily="34" charset="0"/>
              <a:cs typeface="Arial" panose="020B0604020202020204" pitchFamily="34" charset="0"/>
            </a:rPr>
            <a:t> dans un</a:t>
          </a:r>
        </a:p>
        <a:p>
          <a:pPr marL="0" lvl="0" indent="0" algn="l" defTabSz="2400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 dirty="0" err="1">
              <a:latin typeface="Arial" panose="020B0604020202020204" pitchFamily="34" charset="0"/>
              <a:cs typeface="Arial" panose="020B0604020202020204" pitchFamily="34" charset="0"/>
            </a:rPr>
            <a:t>contexte</a:t>
          </a:r>
          <a:r>
            <a:rPr lang="en-US" sz="5400" kern="1200" dirty="0">
              <a:latin typeface="Arial" panose="020B0604020202020204" pitchFamily="34" charset="0"/>
              <a:cs typeface="Arial" panose="020B0604020202020204" pitchFamily="34" charset="0"/>
            </a:rPr>
            <a:t> de </a:t>
          </a:r>
          <a:r>
            <a:rPr lang="en-US" sz="5400" kern="1200" dirty="0" err="1">
              <a:latin typeface="Arial" panose="020B0604020202020204" pitchFamily="34" charset="0"/>
              <a:cs typeface="Arial" panose="020B0604020202020204" pitchFamily="34" charset="0"/>
            </a:rPr>
            <a:t>réfection</a:t>
          </a:r>
          <a:r>
            <a:rPr lang="en-US" sz="5400" kern="1200" dirty="0">
              <a:latin typeface="Arial" panose="020B0604020202020204" pitchFamily="34" charset="0"/>
              <a:cs typeface="Arial" panose="020B0604020202020204" pitchFamily="34" charset="0"/>
            </a:rPr>
            <a:t> majeure</a:t>
          </a:r>
        </a:p>
      </dsp:txBody>
      <dsp:txXfrm>
        <a:off x="8457881" y="1592793"/>
        <a:ext cx="10256020" cy="23598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264400" cy="7794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9496425" y="0"/>
            <a:ext cx="7264400" cy="7794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99751C-569A-457B-ACCE-0C15A34D52C8}" type="datetimeFigureOut">
              <a:rPr lang="fr-CA" smtClean="0"/>
              <a:t>2023-06-21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719513" y="1943100"/>
            <a:ext cx="9324975" cy="5246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1676400" y="7480300"/>
            <a:ext cx="13411200" cy="61214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14765338"/>
            <a:ext cx="7264400" cy="7794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9496425" y="14765338"/>
            <a:ext cx="7264400" cy="7794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EF510-FC8D-4919-BCCD-198123C4930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18885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072640" y="4015741"/>
            <a:ext cx="234899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4145280" y="7254241"/>
            <a:ext cx="19344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00" b="1" i="0">
                <a:solidFill>
                  <a:schemeClr val="tx1"/>
                </a:solidFill>
                <a:latin typeface="Swis721 Cn BT"/>
                <a:cs typeface="Swis721 Cn BT"/>
              </a:defRPr>
            </a:lvl1pPr>
          </a:lstStyle>
          <a:p>
            <a:pPr marR="5080" algn="r">
              <a:spcBef>
                <a:spcPts val="85"/>
              </a:spcBef>
            </a:pPr>
            <a:endParaRPr lang="fr-CA" spc="15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AA9F1C-09A0-49BA-976F-0A168C6FE4C7}" type="datetime1">
              <a:rPr lang="fr-CA" smtClean="0"/>
              <a:t>2023-06-21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1" i="0">
                <a:solidFill>
                  <a:schemeClr val="tx1"/>
                </a:solidFill>
                <a:latin typeface="Swis721 Cn BT"/>
                <a:cs typeface="Swis721 Cn BT"/>
              </a:defRPr>
            </a:lvl1pPr>
          </a:lstStyle>
          <a:p>
            <a:pPr marL="12700" marR="5080" indent="1270">
              <a:lnSpc>
                <a:spcPts val="1440"/>
              </a:lnSpc>
              <a:spcBef>
                <a:spcPts val="35"/>
              </a:spcBef>
            </a:pPr>
            <a:r>
              <a:rPr lang="fr-CA" spc="15"/>
              <a:t>23415 </a:t>
            </a:r>
            <a:r>
              <a:rPr lang="fr-CA" spc="10"/>
              <a:t>- </a:t>
            </a:r>
            <a:r>
              <a:rPr lang="fr-CA" spc="15"/>
              <a:t>BOULEVARD DE </a:t>
            </a:r>
            <a:r>
              <a:rPr lang="fr-CA" spc="10"/>
              <a:t>L'UNION, VILLE </a:t>
            </a:r>
            <a:r>
              <a:rPr lang="fr-CA" spc="15"/>
              <a:t>DE</a:t>
            </a:r>
            <a:r>
              <a:rPr lang="fr-CA" spc="-55"/>
              <a:t> </a:t>
            </a:r>
            <a:r>
              <a:rPr lang="fr-CA" spc="15"/>
              <a:t>SAINT-LAMBERT  COUPE DE </a:t>
            </a:r>
            <a:r>
              <a:rPr lang="fr-CA" spc="10"/>
              <a:t>PRINCIPE </a:t>
            </a:r>
            <a:r>
              <a:rPr lang="fr-CA" spc="5"/>
              <a:t>: </a:t>
            </a:r>
            <a:r>
              <a:rPr lang="fr-CA" spc="15"/>
              <a:t>OPTION</a:t>
            </a:r>
            <a:r>
              <a:rPr lang="fr-CA" spc="-25"/>
              <a:t> </a:t>
            </a:r>
            <a:fld id="{81D60167-4931-47E6-BA6A-407CBD079E47}" type="slidenum">
              <a:rPr lang="fr-CA" spc="15" smtClean="0"/>
              <a:pPr marL="12700" marR="5080" indent="1270">
                <a:lnSpc>
                  <a:spcPts val="1440"/>
                </a:lnSpc>
                <a:spcBef>
                  <a:spcPts val="35"/>
                </a:spcBef>
              </a:pPr>
              <a:t>‹N°›</a:t>
            </a:fld>
            <a:endParaRPr lang="fr-CA" spc="1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00" b="1" i="0">
                <a:solidFill>
                  <a:schemeClr val="tx1"/>
                </a:solidFill>
                <a:latin typeface="Swis721 Cn BT"/>
                <a:cs typeface="Swis721 Cn BT"/>
              </a:defRPr>
            </a:lvl1pPr>
          </a:lstStyle>
          <a:p>
            <a:pPr marR="5080" algn="r">
              <a:spcBef>
                <a:spcPts val="85"/>
              </a:spcBef>
            </a:pPr>
            <a:endParaRPr lang="fr-CA" spc="15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286896-92EE-4B0E-AAB6-C84D380DE0B7}" type="datetime1">
              <a:rPr lang="fr-CA" smtClean="0"/>
              <a:t>2023-06-21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1" i="0">
                <a:solidFill>
                  <a:schemeClr val="tx1"/>
                </a:solidFill>
                <a:latin typeface="Swis721 Cn BT"/>
                <a:cs typeface="Swis721 Cn BT"/>
              </a:defRPr>
            </a:lvl1pPr>
          </a:lstStyle>
          <a:p>
            <a:pPr marL="12700" marR="5080" indent="1270">
              <a:lnSpc>
                <a:spcPts val="1440"/>
              </a:lnSpc>
              <a:spcBef>
                <a:spcPts val="35"/>
              </a:spcBef>
            </a:pPr>
            <a:r>
              <a:rPr lang="fr-CA" spc="15"/>
              <a:t>23415 </a:t>
            </a:r>
            <a:r>
              <a:rPr lang="fr-CA" spc="10"/>
              <a:t>- </a:t>
            </a:r>
            <a:r>
              <a:rPr lang="fr-CA" spc="15"/>
              <a:t>BOULEVARD DE </a:t>
            </a:r>
            <a:r>
              <a:rPr lang="fr-CA" spc="10"/>
              <a:t>L'UNION, VILLE </a:t>
            </a:r>
            <a:r>
              <a:rPr lang="fr-CA" spc="15"/>
              <a:t>DE</a:t>
            </a:r>
            <a:r>
              <a:rPr lang="fr-CA" spc="-55"/>
              <a:t> </a:t>
            </a:r>
            <a:r>
              <a:rPr lang="fr-CA" spc="15"/>
              <a:t>SAINT-LAMBERT  COUPE DE </a:t>
            </a:r>
            <a:r>
              <a:rPr lang="fr-CA" spc="10"/>
              <a:t>PRINCIPE </a:t>
            </a:r>
            <a:r>
              <a:rPr lang="fr-CA" spc="5"/>
              <a:t>: </a:t>
            </a:r>
            <a:r>
              <a:rPr lang="fr-CA" spc="15"/>
              <a:t>OPTION</a:t>
            </a:r>
            <a:r>
              <a:rPr lang="fr-CA" spc="-25"/>
              <a:t> </a:t>
            </a:r>
            <a:fld id="{81D60167-4931-47E6-BA6A-407CBD079E47}" type="slidenum">
              <a:rPr lang="fr-CA" spc="15" smtClean="0"/>
              <a:pPr marL="12700" marR="5080" indent="1270">
                <a:lnSpc>
                  <a:spcPts val="1440"/>
                </a:lnSpc>
                <a:spcBef>
                  <a:spcPts val="35"/>
                </a:spcBef>
              </a:pPr>
              <a:t>‹N°›</a:t>
            </a:fld>
            <a:endParaRPr lang="fr-CA" spc="1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381760" y="2979421"/>
            <a:ext cx="1202131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4232128" y="2979421"/>
            <a:ext cx="1202131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00" b="1" i="0">
                <a:solidFill>
                  <a:schemeClr val="tx1"/>
                </a:solidFill>
                <a:latin typeface="Swis721 Cn BT"/>
                <a:cs typeface="Swis721 Cn BT"/>
              </a:defRPr>
            </a:lvl1pPr>
          </a:lstStyle>
          <a:p>
            <a:pPr marR="5080" algn="r">
              <a:spcBef>
                <a:spcPts val="85"/>
              </a:spcBef>
            </a:pPr>
            <a:endParaRPr lang="fr-CA" spc="15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A0CF4-8E38-40C9-BCBA-1B1EAEFACF6D}" type="datetime1">
              <a:rPr lang="fr-CA" smtClean="0"/>
              <a:t>2023-06-21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1" i="0">
                <a:solidFill>
                  <a:schemeClr val="tx1"/>
                </a:solidFill>
                <a:latin typeface="Swis721 Cn BT"/>
                <a:cs typeface="Swis721 Cn BT"/>
              </a:defRPr>
            </a:lvl1pPr>
          </a:lstStyle>
          <a:p>
            <a:pPr marL="12700" marR="5080" indent="1270">
              <a:lnSpc>
                <a:spcPts val="1440"/>
              </a:lnSpc>
              <a:spcBef>
                <a:spcPts val="35"/>
              </a:spcBef>
            </a:pPr>
            <a:r>
              <a:rPr lang="fr-CA" spc="15"/>
              <a:t>23415 </a:t>
            </a:r>
            <a:r>
              <a:rPr lang="fr-CA" spc="10"/>
              <a:t>- </a:t>
            </a:r>
            <a:r>
              <a:rPr lang="fr-CA" spc="15"/>
              <a:t>BOULEVARD DE </a:t>
            </a:r>
            <a:r>
              <a:rPr lang="fr-CA" spc="10"/>
              <a:t>L'UNION, VILLE </a:t>
            </a:r>
            <a:r>
              <a:rPr lang="fr-CA" spc="15"/>
              <a:t>DE</a:t>
            </a:r>
            <a:r>
              <a:rPr lang="fr-CA" spc="-55"/>
              <a:t> </a:t>
            </a:r>
            <a:r>
              <a:rPr lang="fr-CA" spc="15"/>
              <a:t>SAINT-LAMBERT  COUPE DE </a:t>
            </a:r>
            <a:r>
              <a:rPr lang="fr-CA" spc="10"/>
              <a:t>PRINCIPE </a:t>
            </a:r>
            <a:r>
              <a:rPr lang="fr-CA" spc="5"/>
              <a:t>: </a:t>
            </a:r>
            <a:r>
              <a:rPr lang="fr-CA" spc="15"/>
              <a:t>OPTION</a:t>
            </a:r>
            <a:r>
              <a:rPr lang="fr-CA" spc="-25"/>
              <a:t> </a:t>
            </a:r>
            <a:fld id="{81D60167-4931-47E6-BA6A-407CBD079E47}" type="slidenum">
              <a:rPr lang="fr-CA" spc="15" smtClean="0"/>
              <a:pPr marL="12700" marR="5080" indent="1270">
                <a:lnSpc>
                  <a:spcPts val="1440"/>
                </a:lnSpc>
                <a:spcBef>
                  <a:spcPts val="35"/>
                </a:spcBef>
              </a:pPr>
              <a:t>‹N°›</a:t>
            </a:fld>
            <a:endParaRPr lang="fr-CA" spc="1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00" b="1" i="0">
                <a:solidFill>
                  <a:schemeClr val="tx1"/>
                </a:solidFill>
                <a:latin typeface="Swis721 Cn BT"/>
                <a:cs typeface="Swis721 Cn BT"/>
              </a:defRPr>
            </a:lvl1pPr>
          </a:lstStyle>
          <a:p>
            <a:pPr marR="5080" algn="r">
              <a:spcBef>
                <a:spcPts val="85"/>
              </a:spcBef>
            </a:pPr>
            <a:endParaRPr lang="fr-CA" spc="15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DE0CC8-910C-45AD-9591-5C6FE57D4CB5}" type="datetime1">
              <a:rPr lang="fr-CA" smtClean="0"/>
              <a:t>2023-06-21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1" i="0">
                <a:solidFill>
                  <a:schemeClr val="tx1"/>
                </a:solidFill>
                <a:latin typeface="Swis721 Cn BT"/>
                <a:cs typeface="Swis721 Cn BT"/>
              </a:defRPr>
            </a:lvl1pPr>
          </a:lstStyle>
          <a:p>
            <a:pPr marL="12700" marR="5080" indent="1270">
              <a:lnSpc>
                <a:spcPts val="1440"/>
              </a:lnSpc>
              <a:spcBef>
                <a:spcPts val="35"/>
              </a:spcBef>
            </a:pPr>
            <a:r>
              <a:rPr lang="fr-CA" spc="15"/>
              <a:t>23415 </a:t>
            </a:r>
            <a:r>
              <a:rPr lang="fr-CA" spc="10"/>
              <a:t>- </a:t>
            </a:r>
            <a:r>
              <a:rPr lang="fr-CA" spc="15"/>
              <a:t>BOULEVARD DE </a:t>
            </a:r>
            <a:r>
              <a:rPr lang="fr-CA" spc="10"/>
              <a:t>L'UNION, VILLE </a:t>
            </a:r>
            <a:r>
              <a:rPr lang="fr-CA" spc="15"/>
              <a:t>DE</a:t>
            </a:r>
            <a:r>
              <a:rPr lang="fr-CA" spc="-55"/>
              <a:t> </a:t>
            </a:r>
            <a:r>
              <a:rPr lang="fr-CA" spc="15"/>
              <a:t>SAINT-LAMBERT  COUPE DE </a:t>
            </a:r>
            <a:r>
              <a:rPr lang="fr-CA" spc="10"/>
              <a:t>PRINCIPE </a:t>
            </a:r>
            <a:r>
              <a:rPr lang="fr-CA" spc="5"/>
              <a:t>: </a:t>
            </a:r>
            <a:r>
              <a:rPr lang="fr-CA" spc="15"/>
              <a:t>OPTION</a:t>
            </a:r>
            <a:r>
              <a:rPr lang="fr-CA" spc="-25"/>
              <a:t> </a:t>
            </a:r>
            <a:fld id="{81D60167-4931-47E6-BA6A-407CBD079E47}" type="slidenum">
              <a:rPr lang="fr-CA" spc="15" smtClean="0"/>
              <a:pPr marL="12700" marR="5080" indent="1270">
                <a:lnSpc>
                  <a:spcPts val="1440"/>
                </a:lnSpc>
                <a:spcBef>
                  <a:spcPts val="35"/>
                </a:spcBef>
              </a:pPr>
              <a:t>‹N°›</a:t>
            </a:fld>
            <a:endParaRPr lang="fr-CA" spc="1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00" b="1" i="0">
                <a:solidFill>
                  <a:schemeClr val="tx1"/>
                </a:solidFill>
                <a:latin typeface="Swis721 Cn BT"/>
                <a:cs typeface="Swis721 Cn BT"/>
              </a:defRPr>
            </a:lvl1pPr>
          </a:lstStyle>
          <a:p>
            <a:pPr marR="5080" algn="r">
              <a:spcBef>
                <a:spcPts val="85"/>
              </a:spcBef>
            </a:pPr>
            <a:endParaRPr lang="fr-CA" spc="15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9944A-06A0-49E2-9F0E-785C16E8E011}" type="datetime1">
              <a:rPr lang="fr-CA" smtClean="0"/>
              <a:t>2023-06-21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1" i="0">
                <a:solidFill>
                  <a:schemeClr val="tx1"/>
                </a:solidFill>
                <a:latin typeface="Swis721 Cn BT"/>
                <a:cs typeface="Swis721 Cn BT"/>
              </a:defRPr>
            </a:lvl1pPr>
          </a:lstStyle>
          <a:p>
            <a:pPr marL="12700" marR="5080" indent="1270">
              <a:lnSpc>
                <a:spcPts val="1440"/>
              </a:lnSpc>
              <a:spcBef>
                <a:spcPts val="35"/>
              </a:spcBef>
            </a:pPr>
            <a:r>
              <a:rPr lang="fr-CA" spc="15"/>
              <a:t>23415 </a:t>
            </a:r>
            <a:r>
              <a:rPr lang="fr-CA" spc="10"/>
              <a:t>- </a:t>
            </a:r>
            <a:r>
              <a:rPr lang="fr-CA" spc="15"/>
              <a:t>BOULEVARD DE </a:t>
            </a:r>
            <a:r>
              <a:rPr lang="fr-CA" spc="10"/>
              <a:t>L'UNION, VILLE </a:t>
            </a:r>
            <a:r>
              <a:rPr lang="fr-CA" spc="15"/>
              <a:t>DE</a:t>
            </a:r>
            <a:r>
              <a:rPr lang="fr-CA" spc="-55"/>
              <a:t> </a:t>
            </a:r>
            <a:r>
              <a:rPr lang="fr-CA" spc="15"/>
              <a:t>SAINT-LAMBERT  COUPE DE </a:t>
            </a:r>
            <a:r>
              <a:rPr lang="fr-CA" spc="10"/>
              <a:t>PRINCIPE </a:t>
            </a:r>
            <a:r>
              <a:rPr lang="fr-CA" spc="5"/>
              <a:t>: </a:t>
            </a:r>
            <a:r>
              <a:rPr lang="fr-CA" spc="15"/>
              <a:t>OPTION</a:t>
            </a:r>
            <a:r>
              <a:rPr lang="fr-CA" spc="-25"/>
              <a:t> </a:t>
            </a:r>
            <a:fld id="{81D60167-4931-47E6-BA6A-407CBD079E47}" type="slidenum">
              <a:rPr lang="fr-CA" spc="15" smtClean="0"/>
              <a:pPr marL="12700" marR="5080" indent="1270">
                <a:lnSpc>
                  <a:spcPts val="1440"/>
                </a:lnSpc>
                <a:spcBef>
                  <a:spcPts val="35"/>
                </a:spcBef>
              </a:pPr>
              <a:t>‹N°›</a:t>
            </a:fld>
            <a:endParaRPr lang="fr-CA" spc="15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61A16E-6754-C4F8-98DF-65042CDB3F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54400" y="5863035"/>
            <a:ext cx="20726400" cy="2092881"/>
          </a:xfrm>
        </p:spPr>
        <p:txBody>
          <a:bodyPr anchor="b"/>
          <a:lstStyle>
            <a:lvl1pPr algn="ctr">
              <a:defRPr sz="136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EC7B5F2-FEFC-A987-D7A8-545CE071F7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54400" y="8164619"/>
            <a:ext cx="20726400" cy="837152"/>
          </a:xfrm>
        </p:spPr>
        <p:txBody>
          <a:bodyPr/>
          <a:lstStyle>
            <a:lvl1pPr marL="0" indent="0" algn="ctr">
              <a:buNone/>
              <a:defRPr sz="5440"/>
            </a:lvl1pPr>
            <a:lvl2pPr marL="1036335" indent="0" algn="ctr">
              <a:buNone/>
              <a:defRPr sz="4533"/>
            </a:lvl2pPr>
            <a:lvl3pPr marL="2072670" indent="0" algn="ctr">
              <a:buNone/>
              <a:defRPr sz="4080"/>
            </a:lvl3pPr>
            <a:lvl4pPr marL="3109006" indent="0" algn="ctr">
              <a:buNone/>
              <a:defRPr sz="3627"/>
            </a:lvl4pPr>
            <a:lvl5pPr marL="4145341" indent="0" algn="ctr">
              <a:buNone/>
              <a:defRPr sz="3627"/>
            </a:lvl5pPr>
            <a:lvl6pPr marL="5181676" indent="0" algn="ctr">
              <a:buNone/>
              <a:defRPr sz="3627"/>
            </a:lvl6pPr>
            <a:lvl7pPr marL="6218011" indent="0" algn="ctr">
              <a:buNone/>
              <a:defRPr sz="3627"/>
            </a:lvl7pPr>
            <a:lvl8pPr marL="7254347" indent="0" algn="ctr">
              <a:buNone/>
              <a:defRPr sz="3627"/>
            </a:lvl8pPr>
            <a:lvl9pPr marL="8290682" indent="0" algn="ctr">
              <a:buNone/>
              <a:defRPr sz="3627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A2FD5C0-5223-317B-6EDE-EA709010D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EB662-B23E-41FF-9DB6-12D5F19530EA}" type="datetime1">
              <a:rPr lang="fr-CA" smtClean="0"/>
              <a:t>2023-06-21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34AFD73-F2BB-0089-E753-FFDD1A040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93754" y="14526148"/>
            <a:ext cx="1493767" cy="169277"/>
          </a:xfrm>
        </p:spPr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43AF279-AA48-693F-7BE8-8F97EFBD4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4B1BB-8E12-4E6E-B298-7C04A01A4EC5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7664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81760" y="518161"/>
            <a:ext cx="248716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81760" y="2979421"/>
            <a:ext cx="248716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4393754" y="14526148"/>
            <a:ext cx="1493767" cy="3770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1" i="0">
                <a:solidFill>
                  <a:schemeClr val="tx1"/>
                </a:solidFill>
                <a:latin typeface="Swis721 Cn BT"/>
                <a:cs typeface="Swis721 Cn BT"/>
              </a:defRPr>
            </a:lvl1pPr>
          </a:lstStyle>
          <a:p>
            <a:pPr marR="5080" algn="r">
              <a:spcBef>
                <a:spcPts val="85"/>
              </a:spcBef>
            </a:pPr>
            <a:endParaRPr lang="fr-CA" spc="15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381760" y="12047221"/>
            <a:ext cx="635609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35B97C-EA1B-42AD-9171-42B7445C856D}" type="datetime1">
              <a:rPr lang="fr-CA" smtClean="0"/>
              <a:t>2023-06-21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309308" y="14552055"/>
            <a:ext cx="5779315" cy="1680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1" i="0">
                <a:solidFill>
                  <a:schemeClr val="tx1"/>
                </a:solidFill>
                <a:latin typeface="Swis721 Cn BT"/>
                <a:cs typeface="Swis721 Cn BT"/>
              </a:defRPr>
            </a:lvl1pPr>
          </a:lstStyle>
          <a:p>
            <a:pPr marL="12700" marR="5080" indent="1270">
              <a:lnSpc>
                <a:spcPts val="1440"/>
              </a:lnSpc>
              <a:spcBef>
                <a:spcPts val="35"/>
              </a:spcBef>
            </a:pPr>
            <a:r>
              <a:rPr lang="fr-CA" spc="15"/>
              <a:t>23415 </a:t>
            </a:r>
            <a:r>
              <a:rPr lang="fr-CA" spc="10"/>
              <a:t>- </a:t>
            </a:r>
            <a:r>
              <a:rPr lang="fr-CA" spc="15"/>
              <a:t>BOULEVARD DE </a:t>
            </a:r>
            <a:r>
              <a:rPr lang="fr-CA" spc="10"/>
              <a:t>L'UNION, VILLE </a:t>
            </a:r>
            <a:r>
              <a:rPr lang="fr-CA" spc="15"/>
              <a:t>DE</a:t>
            </a:r>
            <a:r>
              <a:rPr lang="fr-CA" spc="-55"/>
              <a:t> </a:t>
            </a:r>
            <a:r>
              <a:rPr lang="fr-CA" spc="15"/>
              <a:t>SAINT-LAMBERT  COUPE DE </a:t>
            </a:r>
            <a:r>
              <a:rPr lang="fr-CA" spc="10"/>
              <a:t>PRINCIPE </a:t>
            </a:r>
            <a:r>
              <a:rPr lang="fr-CA" spc="5"/>
              <a:t>: </a:t>
            </a:r>
            <a:r>
              <a:rPr lang="fr-CA" spc="15"/>
              <a:t>OPTION</a:t>
            </a:r>
            <a:r>
              <a:rPr lang="fr-CA" spc="-25"/>
              <a:t> </a:t>
            </a:r>
            <a:fld id="{81D60167-4931-47E6-BA6A-407CBD079E47}" type="slidenum">
              <a:rPr lang="fr-CA" spc="15" smtClean="0"/>
              <a:pPr marL="12700" marR="5080" indent="1270">
                <a:lnSpc>
                  <a:spcPts val="1440"/>
                </a:lnSpc>
                <a:spcBef>
                  <a:spcPts val="35"/>
                </a:spcBef>
              </a:pPr>
              <a:t>‹N°›</a:t>
            </a:fld>
            <a:endParaRPr lang="fr-CA" spc="1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3.xml"/><Relationship Id="rId7" Type="http://schemas.openxmlformats.org/officeDocument/2006/relationships/image" Target="../media/image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4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4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5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5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64.xml"/><Relationship Id="rId13" Type="http://schemas.openxmlformats.org/officeDocument/2006/relationships/diagramLayout" Target="../diagrams/layout4.xml"/><Relationship Id="rId18" Type="http://schemas.openxmlformats.org/officeDocument/2006/relationships/diagramLayout" Target="../diagrams/layout5.xml"/><Relationship Id="rId26" Type="http://schemas.microsoft.com/office/2007/relationships/diagramDrawing" Target="../diagrams/drawing6.xml"/><Relationship Id="rId3" Type="http://schemas.openxmlformats.org/officeDocument/2006/relationships/tags" Target="../tags/tag59.xml"/><Relationship Id="rId21" Type="http://schemas.microsoft.com/office/2007/relationships/diagramDrawing" Target="../diagrams/drawing5.xml"/><Relationship Id="rId7" Type="http://schemas.openxmlformats.org/officeDocument/2006/relationships/tags" Target="../tags/tag63.xml"/><Relationship Id="rId12" Type="http://schemas.openxmlformats.org/officeDocument/2006/relationships/diagramData" Target="../diagrams/data4.xml"/><Relationship Id="rId17" Type="http://schemas.openxmlformats.org/officeDocument/2006/relationships/diagramData" Target="../diagrams/data5.xml"/><Relationship Id="rId25" Type="http://schemas.openxmlformats.org/officeDocument/2006/relationships/diagramColors" Target="../diagrams/colors6.xml"/><Relationship Id="rId2" Type="http://schemas.openxmlformats.org/officeDocument/2006/relationships/tags" Target="../tags/tag58.xml"/><Relationship Id="rId16" Type="http://schemas.microsoft.com/office/2007/relationships/diagramDrawing" Target="../diagrams/drawing4.xml"/><Relationship Id="rId20" Type="http://schemas.openxmlformats.org/officeDocument/2006/relationships/diagramColors" Target="../diagrams/colors5.xml"/><Relationship Id="rId1" Type="http://schemas.openxmlformats.org/officeDocument/2006/relationships/tags" Target="../tags/tag57.xml"/><Relationship Id="rId6" Type="http://schemas.openxmlformats.org/officeDocument/2006/relationships/tags" Target="../tags/tag62.xml"/><Relationship Id="rId11" Type="http://schemas.openxmlformats.org/officeDocument/2006/relationships/image" Target="../media/image1.png"/><Relationship Id="rId24" Type="http://schemas.openxmlformats.org/officeDocument/2006/relationships/diagramQuickStyle" Target="../diagrams/quickStyle6.xml"/><Relationship Id="rId5" Type="http://schemas.openxmlformats.org/officeDocument/2006/relationships/tags" Target="../tags/tag61.xml"/><Relationship Id="rId15" Type="http://schemas.openxmlformats.org/officeDocument/2006/relationships/diagramColors" Target="../diagrams/colors4.xml"/><Relationship Id="rId23" Type="http://schemas.openxmlformats.org/officeDocument/2006/relationships/diagramLayout" Target="../diagrams/layout6.xml"/><Relationship Id="rId10" Type="http://schemas.openxmlformats.org/officeDocument/2006/relationships/slideLayout" Target="../slideLayouts/slideLayout6.xml"/><Relationship Id="rId19" Type="http://schemas.openxmlformats.org/officeDocument/2006/relationships/diagramQuickStyle" Target="../diagrams/quickStyle5.xml"/><Relationship Id="rId4" Type="http://schemas.openxmlformats.org/officeDocument/2006/relationships/tags" Target="../tags/tag60.xml"/><Relationship Id="rId9" Type="http://schemas.openxmlformats.org/officeDocument/2006/relationships/tags" Target="../tags/tag65.xml"/><Relationship Id="rId14" Type="http://schemas.openxmlformats.org/officeDocument/2006/relationships/diagramQuickStyle" Target="../diagrams/quickStyle4.xml"/><Relationship Id="rId22" Type="http://schemas.openxmlformats.org/officeDocument/2006/relationships/diagramData" Target="../diagrams/data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tags" Target="../tags/tag8.xml"/><Relationship Id="rId7" Type="http://schemas.openxmlformats.org/officeDocument/2006/relationships/diagramLayout" Target="../diagrams/layout1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diagramData" Target="../diagrams/data1.xml"/><Relationship Id="rId5" Type="http://schemas.openxmlformats.org/officeDocument/2006/relationships/image" Target="../media/image1.png"/><Relationship Id="rId10" Type="http://schemas.microsoft.com/office/2007/relationships/diagramDrawing" Target="../diagrams/drawing1.xml"/><Relationship Id="rId4" Type="http://schemas.openxmlformats.org/officeDocument/2006/relationships/slideLayout" Target="../slideLayouts/slideLayout6.xml"/><Relationship Id="rId9" Type="http://schemas.openxmlformats.org/officeDocument/2006/relationships/diagramColors" Target="../diagrams/colors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87.xml"/><Relationship Id="rId13" Type="http://schemas.openxmlformats.org/officeDocument/2006/relationships/diagramLayout" Target="../diagrams/layout7.xml"/><Relationship Id="rId18" Type="http://schemas.openxmlformats.org/officeDocument/2006/relationships/diagramLayout" Target="../diagrams/layout8.xml"/><Relationship Id="rId26" Type="http://schemas.microsoft.com/office/2007/relationships/diagramDrawing" Target="../diagrams/drawing9.xml"/><Relationship Id="rId3" Type="http://schemas.openxmlformats.org/officeDocument/2006/relationships/tags" Target="../tags/tag82.xml"/><Relationship Id="rId21" Type="http://schemas.microsoft.com/office/2007/relationships/diagramDrawing" Target="../diagrams/drawing8.xml"/><Relationship Id="rId7" Type="http://schemas.openxmlformats.org/officeDocument/2006/relationships/tags" Target="../tags/tag86.xml"/><Relationship Id="rId12" Type="http://schemas.openxmlformats.org/officeDocument/2006/relationships/diagramData" Target="../diagrams/data7.xml"/><Relationship Id="rId17" Type="http://schemas.openxmlformats.org/officeDocument/2006/relationships/diagramData" Target="../diagrams/data8.xml"/><Relationship Id="rId25" Type="http://schemas.openxmlformats.org/officeDocument/2006/relationships/diagramColors" Target="../diagrams/colors9.xml"/><Relationship Id="rId2" Type="http://schemas.openxmlformats.org/officeDocument/2006/relationships/tags" Target="../tags/tag81.xml"/><Relationship Id="rId16" Type="http://schemas.microsoft.com/office/2007/relationships/diagramDrawing" Target="../diagrams/drawing7.xml"/><Relationship Id="rId20" Type="http://schemas.openxmlformats.org/officeDocument/2006/relationships/diagramColors" Target="../diagrams/colors8.xml"/><Relationship Id="rId1" Type="http://schemas.openxmlformats.org/officeDocument/2006/relationships/tags" Target="../tags/tag80.xml"/><Relationship Id="rId6" Type="http://schemas.openxmlformats.org/officeDocument/2006/relationships/tags" Target="../tags/tag85.xml"/><Relationship Id="rId11" Type="http://schemas.openxmlformats.org/officeDocument/2006/relationships/image" Target="../media/image1.png"/><Relationship Id="rId24" Type="http://schemas.openxmlformats.org/officeDocument/2006/relationships/diagramQuickStyle" Target="../diagrams/quickStyle9.xml"/><Relationship Id="rId5" Type="http://schemas.openxmlformats.org/officeDocument/2006/relationships/tags" Target="../tags/tag84.xml"/><Relationship Id="rId15" Type="http://schemas.openxmlformats.org/officeDocument/2006/relationships/diagramColors" Target="../diagrams/colors7.xml"/><Relationship Id="rId23" Type="http://schemas.openxmlformats.org/officeDocument/2006/relationships/diagramLayout" Target="../diagrams/layout9.xml"/><Relationship Id="rId10" Type="http://schemas.openxmlformats.org/officeDocument/2006/relationships/slideLayout" Target="../slideLayouts/slideLayout6.xml"/><Relationship Id="rId19" Type="http://schemas.openxmlformats.org/officeDocument/2006/relationships/diagramQuickStyle" Target="../diagrams/quickStyle8.xml"/><Relationship Id="rId4" Type="http://schemas.openxmlformats.org/officeDocument/2006/relationships/tags" Target="../tags/tag83.xml"/><Relationship Id="rId9" Type="http://schemas.openxmlformats.org/officeDocument/2006/relationships/tags" Target="../tags/tag88.xml"/><Relationship Id="rId14" Type="http://schemas.openxmlformats.org/officeDocument/2006/relationships/diagramQuickStyle" Target="../diagrams/quickStyle7.xml"/><Relationship Id="rId22" Type="http://schemas.openxmlformats.org/officeDocument/2006/relationships/diagramData" Target="../diagrams/data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93.xml"/><Relationship Id="rId4" Type="http://schemas.openxmlformats.org/officeDocument/2006/relationships/tags" Target="../tags/tag9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tags" Target="../tags/tag96.xml"/><Relationship Id="rId7" Type="http://schemas.openxmlformats.org/officeDocument/2006/relationships/slideLayout" Target="../slideLayouts/slideLayout5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tags" Target="../tags/tag99.xml"/><Relationship Id="rId5" Type="http://schemas.openxmlformats.org/officeDocument/2006/relationships/tags" Target="../tags/tag98.xml"/><Relationship Id="rId4" Type="http://schemas.openxmlformats.org/officeDocument/2006/relationships/tags" Target="../tags/tag9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11.xml"/><Relationship Id="rId7" Type="http://schemas.openxmlformats.org/officeDocument/2006/relationships/image" Target="../media/image4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12.xml"/><Relationship Id="rId9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5" Type="http://schemas.openxmlformats.org/officeDocument/2006/relationships/image" Target="../media/image31.emf"/><Relationship Id="rId4" Type="http://schemas.openxmlformats.org/officeDocument/2006/relationships/package" Target="../embeddings/Microsoft_Excel_Worksheet.xlsx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109.xml"/><Relationship Id="rId7" Type="http://schemas.openxmlformats.org/officeDocument/2006/relationships/image" Target="../media/image33.png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1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diagramQuickStyle" Target="../diagrams/quickStyle2.xml"/><Relationship Id="rId18" Type="http://schemas.openxmlformats.org/officeDocument/2006/relationships/diagramQuickStyle" Target="../diagrams/quickStyle3.xml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12" Type="http://schemas.openxmlformats.org/officeDocument/2006/relationships/diagramLayout" Target="../diagrams/layout2.xml"/><Relationship Id="rId17" Type="http://schemas.openxmlformats.org/officeDocument/2006/relationships/diagramLayout" Target="../diagrams/layout3.xml"/><Relationship Id="rId2" Type="http://schemas.openxmlformats.org/officeDocument/2006/relationships/tags" Target="../tags/tag14.xml"/><Relationship Id="rId16" Type="http://schemas.openxmlformats.org/officeDocument/2006/relationships/diagramData" Target="../diagrams/data3.xml"/><Relationship Id="rId20" Type="http://schemas.microsoft.com/office/2007/relationships/diagramDrawing" Target="../diagrams/drawing3.xml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diagramData" Target="../diagrams/data2.xml"/><Relationship Id="rId5" Type="http://schemas.openxmlformats.org/officeDocument/2006/relationships/tags" Target="../tags/tag17.xml"/><Relationship Id="rId15" Type="http://schemas.microsoft.com/office/2007/relationships/diagramDrawing" Target="../diagrams/drawing2.xml"/><Relationship Id="rId10" Type="http://schemas.openxmlformats.org/officeDocument/2006/relationships/image" Target="../media/image1.png"/><Relationship Id="rId19" Type="http://schemas.openxmlformats.org/officeDocument/2006/relationships/diagramColors" Target="../diagrams/colors3.xml"/><Relationship Id="rId4" Type="http://schemas.openxmlformats.org/officeDocument/2006/relationships/tags" Target="../tags/tag16.xml"/><Relationship Id="rId9" Type="http://schemas.openxmlformats.org/officeDocument/2006/relationships/slideLayout" Target="../slideLayouts/slideLayout6.xml"/><Relationship Id="rId14" Type="http://schemas.openxmlformats.org/officeDocument/2006/relationships/diagramColors" Target="../diagrams/colors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3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3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Saint-Lambert_Diapo_Bande.ai">
            <a:extLst>
              <a:ext uri="{FF2B5EF4-FFF2-40B4-BE49-F238E27FC236}">
                <a16:creationId xmlns:a16="http://schemas.microsoft.com/office/drawing/2014/main" id="{C0406255-438C-583A-BA50-8195AB86315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052"/>
          <a:stretch/>
        </p:blipFill>
        <p:spPr bwMode="auto">
          <a:xfrm>
            <a:off x="-1" y="24"/>
            <a:ext cx="27635202" cy="952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F6D644F0-09D6-3B97-0646-E2C11C20B431}"/>
              </a:ext>
            </a:extLst>
          </p:cNvPr>
          <p:cNvSpPr txBox="1"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625600" y="5679423"/>
            <a:ext cx="24008080" cy="4185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9067" b="1" dirty="0">
                <a:latin typeface="Arial Black" panose="020B0A04020102020204" pitchFamily="34" charset="0"/>
              </a:rPr>
              <a:t>Consultation</a:t>
            </a:r>
          </a:p>
          <a:p>
            <a:r>
              <a:rPr lang="fr-CA" sz="9067" b="1" dirty="0">
                <a:latin typeface="Arial Black" panose="020B0A04020102020204" pitchFamily="34" charset="0"/>
              </a:rPr>
              <a:t>Options d’aménagement</a:t>
            </a:r>
            <a:br>
              <a:rPr lang="fr-CA" sz="9067" b="1" dirty="0">
                <a:latin typeface="Arial Black" panose="020B0A04020102020204" pitchFamily="34" charset="0"/>
              </a:rPr>
            </a:br>
            <a:r>
              <a:rPr lang="fr-CA" sz="9067" b="1" dirty="0">
                <a:latin typeface="Arial Black" panose="020B0A04020102020204" pitchFamily="34" charset="0"/>
              </a:rPr>
              <a:t>av. </a:t>
            </a:r>
            <a:r>
              <a:rPr lang="fr-CA" sz="9067" b="1" dirty="0" err="1">
                <a:latin typeface="Arial Black" panose="020B0A04020102020204" pitchFamily="34" charset="0"/>
              </a:rPr>
              <a:t>Hickson</a:t>
            </a:r>
            <a:r>
              <a:rPr lang="fr-CA" sz="9067" b="1" dirty="0">
                <a:latin typeface="Arial Black" panose="020B0A04020102020204" pitchFamily="34" charset="0"/>
              </a:rPr>
              <a:t> et boul. de l’Union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1D05DB0-A68D-B9E4-2E58-1B2A3DBA5912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930400" y="12971860"/>
            <a:ext cx="4800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6000" dirty="0">
                <a:latin typeface="Arial" panose="020B0604020202020204" pitchFamily="34" charset="0"/>
                <a:cs typeface="Arial" panose="020B0604020202020204" pitchFamily="34" charset="0"/>
              </a:rPr>
              <a:t>21 juin 2023</a:t>
            </a:r>
          </a:p>
          <a:p>
            <a:endParaRPr lang="fr-CA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1D4B404-383B-4B87-0460-03C2F1F5390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8"/>
          <a:srcRect l="69604" t="68762" r="22782" b="21876"/>
          <a:stretch/>
        </p:blipFill>
        <p:spPr bwMode="auto">
          <a:xfrm>
            <a:off x="12448695" y="11187361"/>
            <a:ext cx="7958682" cy="27539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object 728">
            <a:extLst>
              <a:ext uri="{FF2B5EF4-FFF2-40B4-BE49-F238E27FC236}">
                <a16:creationId xmlns:a16="http://schemas.microsoft.com/office/drawing/2014/main" id="{0E25151F-4795-80E1-8085-56B34F9A9569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0407377" y="11837809"/>
            <a:ext cx="5213603" cy="210354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12762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635200" cy="15544800"/>
          </a:xfrm>
          <a:prstGeom prst="rect">
            <a:avLst/>
          </a:prstGeom>
          <a:solidFill>
            <a:srgbClr val="476B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227" y="1088136"/>
            <a:ext cx="25472745" cy="1336852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175364F-0AD8-F5BC-4310-D33A0064978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6"/>
          <a:srcRect l="64672" t="46889" r="21374" b="15714"/>
          <a:stretch/>
        </p:blipFill>
        <p:spPr bwMode="auto">
          <a:xfrm>
            <a:off x="5478111" y="1458525"/>
            <a:ext cx="16678977" cy="12627749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D9FA944-0916-4285-BBD2-5C96EA8D951F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rot="19973592">
            <a:off x="1696607" y="2866322"/>
            <a:ext cx="660591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9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 retenue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858ACBE-BFAD-7C8B-E19B-70C662B3077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 marR="5080" indent="1270">
              <a:lnSpc>
                <a:spcPts val="1440"/>
              </a:lnSpc>
              <a:spcBef>
                <a:spcPts val="35"/>
              </a:spcBef>
            </a:pPr>
            <a:r>
              <a:rPr lang="fr-CA" spc="15"/>
              <a:t>23415 </a:t>
            </a:r>
            <a:r>
              <a:rPr lang="fr-CA" spc="10"/>
              <a:t>- </a:t>
            </a:r>
            <a:r>
              <a:rPr lang="fr-CA" spc="15"/>
              <a:t>BOULEVARD DE </a:t>
            </a:r>
            <a:r>
              <a:rPr lang="fr-CA" spc="10"/>
              <a:t>L'UNION, VILLE </a:t>
            </a:r>
            <a:r>
              <a:rPr lang="fr-CA" spc="15"/>
              <a:t>DE</a:t>
            </a:r>
            <a:r>
              <a:rPr lang="fr-CA" spc="-55"/>
              <a:t> </a:t>
            </a:r>
            <a:r>
              <a:rPr lang="fr-CA" spc="15"/>
              <a:t>SAINT-LAMBERT  COUPE DE </a:t>
            </a:r>
            <a:r>
              <a:rPr lang="fr-CA" spc="10"/>
              <a:t>PRINCIPE </a:t>
            </a:r>
            <a:r>
              <a:rPr lang="fr-CA" spc="5"/>
              <a:t>: </a:t>
            </a:r>
            <a:r>
              <a:rPr lang="fr-CA" spc="15"/>
              <a:t>OPTION</a:t>
            </a:r>
            <a:r>
              <a:rPr lang="fr-CA" spc="-25"/>
              <a:t> </a:t>
            </a:r>
            <a:fld id="{81D60167-4931-47E6-BA6A-407CBD079E47}" type="slidenum">
              <a:rPr lang="fr-CA" spc="15" smtClean="0"/>
              <a:pPr marL="12700" marR="5080" indent="1270">
                <a:lnSpc>
                  <a:spcPts val="1440"/>
                </a:lnSpc>
                <a:spcBef>
                  <a:spcPts val="35"/>
                </a:spcBef>
              </a:pPr>
              <a:t>10</a:t>
            </a:fld>
            <a:endParaRPr lang="fr-CA" spc="15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82AAC02-37AD-DF52-31E8-17634F7859E7}"/>
              </a:ext>
            </a:extLst>
          </p:cNvPr>
          <p:cNvSpPr txBox="1"/>
          <p:nvPr/>
        </p:nvSpPr>
        <p:spPr>
          <a:xfrm>
            <a:off x="26695400" y="14580036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b="1" dirty="0">
                <a:latin typeface="Swis721 Cn BT" panose="020B050602020203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5001437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635200" cy="15544800"/>
          </a:xfrm>
          <a:prstGeom prst="rect">
            <a:avLst/>
          </a:prstGeom>
          <a:solidFill>
            <a:srgbClr val="5076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227" y="1088136"/>
            <a:ext cx="25472745" cy="1336852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5187575-DC40-50BA-6537-FF793342C3A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6"/>
          <a:srcRect l="64612" t="46916" r="21309" b="14868"/>
          <a:stretch/>
        </p:blipFill>
        <p:spPr bwMode="auto">
          <a:xfrm>
            <a:off x="5583709" y="1458525"/>
            <a:ext cx="16467780" cy="12627749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7F38E27-1087-22FA-4098-0607EFC86F91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rot="19973592">
            <a:off x="2079148" y="2866322"/>
            <a:ext cx="584083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9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Acceptable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7DEB16D-5DDA-FB87-A4F5-623E5114B58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 marR="5080" indent="1270">
              <a:lnSpc>
                <a:spcPts val="1440"/>
              </a:lnSpc>
              <a:spcBef>
                <a:spcPts val="35"/>
              </a:spcBef>
            </a:pPr>
            <a:r>
              <a:rPr lang="fr-CA" spc="15"/>
              <a:t>23415 </a:t>
            </a:r>
            <a:r>
              <a:rPr lang="fr-CA" spc="10"/>
              <a:t>- </a:t>
            </a:r>
            <a:r>
              <a:rPr lang="fr-CA" spc="15"/>
              <a:t>BOULEVARD DE </a:t>
            </a:r>
            <a:r>
              <a:rPr lang="fr-CA" spc="10"/>
              <a:t>L'UNION, VILLE </a:t>
            </a:r>
            <a:r>
              <a:rPr lang="fr-CA" spc="15"/>
              <a:t>DE</a:t>
            </a:r>
            <a:r>
              <a:rPr lang="fr-CA" spc="-55"/>
              <a:t> </a:t>
            </a:r>
            <a:r>
              <a:rPr lang="fr-CA" spc="15"/>
              <a:t>SAINT-LAMBERT  COUPE DE </a:t>
            </a:r>
            <a:r>
              <a:rPr lang="fr-CA" spc="10"/>
              <a:t>PRINCIPE </a:t>
            </a:r>
            <a:r>
              <a:rPr lang="fr-CA" spc="5"/>
              <a:t>: </a:t>
            </a:r>
            <a:r>
              <a:rPr lang="fr-CA" spc="15"/>
              <a:t>OPTION</a:t>
            </a:r>
            <a:r>
              <a:rPr lang="fr-CA" spc="-25"/>
              <a:t> </a:t>
            </a:r>
            <a:fld id="{81D60167-4931-47E6-BA6A-407CBD079E47}" type="slidenum">
              <a:rPr lang="fr-CA" spc="15" smtClean="0"/>
              <a:pPr marL="12700" marR="5080" indent="1270">
                <a:lnSpc>
                  <a:spcPts val="1440"/>
                </a:lnSpc>
                <a:spcBef>
                  <a:spcPts val="35"/>
                </a:spcBef>
              </a:pPr>
              <a:t>11</a:t>
            </a:fld>
            <a:endParaRPr lang="fr-CA" spc="15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B23CB32-11C4-6A72-1F78-011F7478A126}"/>
              </a:ext>
            </a:extLst>
          </p:cNvPr>
          <p:cNvSpPr txBox="1"/>
          <p:nvPr/>
        </p:nvSpPr>
        <p:spPr>
          <a:xfrm>
            <a:off x="26771600" y="14636084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b="1" dirty="0">
                <a:latin typeface="Swis721 Cn BT" panose="020B0506020202030204" pitchFamily="34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7652535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635200" cy="15544800"/>
          </a:xfrm>
          <a:prstGeom prst="rect">
            <a:avLst/>
          </a:prstGeom>
          <a:solidFill>
            <a:srgbClr val="5076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227" y="1088136"/>
            <a:ext cx="25472745" cy="1336852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A1390AE-9D17-3FB4-E727-B0708063E74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6"/>
          <a:srcRect l="61522" t="31790" r="19392" b="17900"/>
          <a:stretch/>
        </p:blipFill>
        <p:spPr bwMode="auto">
          <a:xfrm>
            <a:off x="5511800" y="1248202"/>
            <a:ext cx="17602200" cy="130483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5969F4C-512E-8952-5823-E78AC1D9F992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rot="20261867">
            <a:off x="2816150" y="3230718"/>
            <a:ext cx="606717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8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 retenue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7A46118-1729-C88F-FDDB-6A9B9D9D790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 marR="5080" indent="1270">
              <a:lnSpc>
                <a:spcPts val="1440"/>
              </a:lnSpc>
              <a:spcBef>
                <a:spcPts val="35"/>
              </a:spcBef>
            </a:pPr>
            <a:r>
              <a:rPr lang="fr-CA" spc="15"/>
              <a:t>23415 </a:t>
            </a:r>
            <a:r>
              <a:rPr lang="fr-CA" spc="10"/>
              <a:t>- </a:t>
            </a:r>
            <a:r>
              <a:rPr lang="fr-CA" spc="15"/>
              <a:t>BOULEVARD DE </a:t>
            </a:r>
            <a:r>
              <a:rPr lang="fr-CA" spc="10"/>
              <a:t>L'UNION, VILLE </a:t>
            </a:r>
            <a:r>
              <a:rPr lang="fr-CA" spc="15"/>
              <a:t>DE</a:t>
            </a:r>
            <a:r>
              <a:rPr lang="fr-CA" spc="-55"/>
              <a:t> </a:t>
            </a:r>
            <a:r>
              <a:rPr lang="fr-CA" spc="15"/>
              <a:t>SAINT-LAMBERT  COUPE DE </a:t>
            </a:r>
            <a:r>
              <a:rPr lang="fr-CA" spc="10"/>
              <a:t>PRINCIPE </a:t>
            </a:r>
            <a:r>
              <a:rPr lang="fr-CA" spc="5"/>
              <a:t>: </a:t>
            </a:r>
            <a:r>
              <a:rPr lang="fr-CA" spc="15"/>
              <a:t>OPTION</a:t>
            </a:r>
            <a:r>
              <a:rPr lang="fr-CA" spc="-25"/>
              <a:t> </a:t>
            </a:r>
            <a:fld id="{81D60167-4931-47E6-BA6A-407CBD079E47}" type="slidenum">
              <a:rPr lang="fr-CA" spc="15" smtClean="0"/>
              <a:pPr marL="12700" marR="5080" indent="1270">
                <a:lnSpc>
                  <a:spcPts val="1440"/>
                </a:lnSpc>
                <a:spcBef>
                  <a:spcPts val="35"/>
                </a:spcBef>
              </a:pPr>
              <a:t>12</a:t>
            </a:fld>
            <a:endParaRPr lang="fr-CA" spc="15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631D856-164D-A4B3-BCA1-F2372E456A78}"/>
              </a:ext>
            </a:extLst>
          </p:cNvPr>
          <p:cNvSpPr txBox="1"/>
          <p:nvPr/>
        </p:nvSpPr>
        <p:spPr>
          <a:xfrm>
            <a:off x="26695400" y="14600269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b="1" dirty="0">
                <a:latin typeface="Swis721 Cn BT" panose="020B0506020202030204" pitchFamily="34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4938704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635200" cy="15544800"/>
          </a:xfrm>
          <a:prstGeom prst="rect">
            <a:avLst/>
          </a:prstGeom>
          <a:solidFill>
            <a:srgbClr val="5076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227" y="1088136"/>
            <a:ext cx="25472745" cy="1336852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3C046AA-977A-AF18-1D51-3427F685833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483645" y="1456396"/>
            <a:ext cx="16667909" cy="126320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DEE4562-C324-C2C5-8E04-34A2D2FC3FBC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rot="19973592">
            <a:off x="2428891" y="2866322"/>
            <a:ext cx="514134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9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Favorable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62A4C34-8896-B5AF-E74F-30592B0537F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 marR="5080" indent="1270">
              <a:lnSpc>
                <a:spcPts val="1440"/>
              </a:lnSpc>
              <a:spcBef>
                <a:spcPts val="35"/>
              </a:spcBef>
            </a:pPr>
            <a:r>
              <a:rPr lang="fr-CA" spc="15"/>
              <a:t>23415 </a:t>
            </a:r>
            <a:r>
              <a:rPr lang="fr-CA" spc="10"/>
              <a:t>- </a:t>
            </a:r>
            <a:r>
              <a:rPr lang="fr-CA" spc="15"/>
              <a:t>BOULEVARD DE </a:t>
            </a:r>
            <a:r>
              <a:rPr lang="fr-CA" spc="10"/>
              <a:t>L'UNION, VILLE </a:t>
            </a:r>
            <a:r>
              <a:rPr lang="fr-CA" spc="15"/>
              <a:t>DE</a:t>
            </a:r>
            <a:r>
              <a:rPr lang="fr-CA" spc="-55"/>
              <a:t> </a:t>
            </a:r>
            <a:r>
              <a:rPr lang="fr-CA" spc="15"/>
              <a:t>SAINT-LAMBERT  COUPE DE </a:t>
            </a:r>
            <a:r>
              <a:rPr lang="fr-CA" spc="10"/>
              <a:t>PRINCIPE </a:t>
            </a:r>
            <a:r>
              <a:rPr lang="fr-CA" spc="5"/>
              <a:t>: </a:t>
            </a:r>
            <a:r>
              <a:rPr lang="fr-CA" spc="15"/>
              <a:t>OPTION</a:t>
            </a:r>
            <a:r>
              <a:rPr lang="fr-CA" spc="-25"/>
              <a:t> </a:t>
            </a:r>
            <a:fld id="{81D60167-4931-47E6-BA6A-407CBD079E47}" type="slidenum">
              <a:rPr lang="fr-CA" spc="15" smtClean="0"/>
              <a:pPr marL="12700" marR="5080" indent="1270">
                <a:lnSpc>
                  <a:spcPts val="1440"/>
                </a:lnSpc>
                <a:spcBef>
                  <a:spcPts val="35"/>
                </a:spcBef>
              </a:pPr>
              <a:t>13</a:t>
            </a:fld>
            <a:endParaRPr lang="fr-CA" spc="15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148FD8A-ACA9-3AF4-C9AE-87770E6E03F7}"/>
              </a:ext>
            </a:extLst>
          </p:cNvPr>
          <p:cNvSpPr txBox="1"/>
          <p:nvPr/>
        </p:nvSpPr>
        <p:spPr>
          <a:xfrm>
            <a:off x="26695400" y="14646789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b="1" dirty="0">
                <a:latin typeface="Swis721 Cn BT" panose="020B0506020202030204" pitchFamily="34" charset="0"/>
              </a:rPr>
              <a:t>13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91EF846-9E98-EA0A-D160-3D0016D906F7}"/>
              </a:ext>
            </a:extLst>
          </p:cNvPr>
          <p:cNvSpPr txBox="1"/>
          <p:nvPr/>
        </p:nvSpPr>
        <p:spPr>
          <a:xfrm>
            <a:off x="14351000" y="2943266"/>
            <a:ext cx="76363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A" sz="4000" dirty="0">
                <a:latin typeface="Arial" panose="020B0604020202020204" pitchFamily="34" charset="0"/>
                <a:cs typeface="Arial" panose="020B0604020202020204" pitchFamily="34" charset="0"/>
              </a:rPr>
              <a:t>#4</a:t>
            </a:r>
          </a:p>
        </p:txBody>
      </p:sp>
    </p:spTree>
    <p:extLst>
      <p:ext uri="{BB962C8B-B14F-4D97-AF65-F5344CB8AC3E}">
        <p14:creationId xmlns:p14="http://schemas.microsoft.com/office/powerpoint/2010/main" val="29855663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1" y="0"/>
            <a:ext cx="27634509" cy="1554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5" descr="Saint-Lambert_Diapo_Bande.ai">
            <a:extLst>
              <a:ext uri="{FF2B5EF4-FFF2-40B4-BE49-F238E27FC236}">
                <a16:creationId xmlns:a16="http://schemas.microsoft.com/office/drawing/2014/main" id="{C0406255-438C-583A-BA50-8195AB86315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82"/>
          <a:stretch/>
        </p:blipFill>
        <p:spPr bwMode="auto">
          <a:xfrm>
            <a:off x="3454" y="10"/>
            <a:ext cx="27628291" cy="1554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1BE70332-ECAF-47BB-8C7B-BD049452F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27430" y="1985051"/>
            <a:ext cx="11831739" cy="11581622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716D9361-A35A-4DC8-AAB9-04FD2D6FEE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4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91168" y="1526806"/>
            <a:ext cx="12616069" cy="12274920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87FC31AD-FBB3-4219-A758-D6F7594A0A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5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70863" y="2361007"/>
            <a:ext cx="11227628" cy="10883448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eiryo"/>
            </a:endParaRPr>
          </a:p>
        </p:txBody>
      </p:sp>
      <p:sp>
        <p:nvSpPr>
          <p:cNvPr id="14" name="Titre 4">
            <a:extLst>
              <a:ext uri="{FF2B5EF4-FFF2-40B4-BE49-F238E27FC236}">
                <a16:creationId xmlns:a16="http://schemas.microsoft.com/office/drawing/2014/main" id="{9D28DCE2-689B-16EC-03C1-F86BF76C9BAD}"/>
              </a:ext>
            </a:extLst>
          </p:cNvPr>
          <p:cNvSpPr txBox="1">
            <a:spLocks noGrp="1"/>
          </p:cNvSpPr>
          <p:nvPr>
            <p:ph type="ctrTitle"/>
            <p:custDataLst>
              <p:tags r:id="rId6"/>
            </p:custDataLst>
          </p:nvPr>
        </p:nvSpPr>
        <p:spPr>
          <a:xfrm>
            <a:off x="3378200" y="4654304"/>
            <a:ext cx="9477940" cy="535539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rtl="0">
              <a:spcBef>
                <a:spcPct val="0"/>
              </a:spcBef>
            </a:pPr>
            <a:r>
              <a:rPr lang="en-US" sz="12200" b="1" kern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Expertise de Rousseau-Lefebvre</a:t>
            </a:r>
          </a:p>
        </p:txBody>
      </p:sp>
      <p:graphicFrame>
        <p:nvGraphicFramePr>
          <p:cNvPr id="15" name="ZoneTexte 1">
            <a:extLst>
              <a:ext uri="{FF2B5EF4-FFF2-40B4-BE49-F238E27FC236}">
                <a16:creationId xmlns:a16="http://schemas.microsoft.com/office/drawing/2014/main" id="{5CBBB1FA-7810-379D-A64A-5E68E0A5C44C}"/>
              </a:ext>
            </a:extLst>
          </p:cNvPr>
          <p:cNvGraphicFramePr/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2408563155"/>
              </p:ext>
            </p:extLst>
          </p:nvPr>
        </p:nvGraphicFramePr>
        <p:xfrm>
          <a:off x="5750471" y="9675179"/>
          <a:ext cx="22217536" cy="59255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6" name="ZoneTexte 1">
            <a:extLst>
              <a:ext uri="{FF2B5EF4-FFF2-40B4-BE49-F238E27FC236}">
                <a16:creationId xmlns:a16="http://schemas.microsoft.com/office/drawing/2014/main" id="{0DCBC808-5399-70CC-F8A5-B8F592B7E6A5}"/>
              </a:ext>
            </a:extLst>
          </p:cNvPr>
          <p:cNvGraphicFramePr/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3156346034"/>
              </p:ext>
            </p:extLst>
          </p:nvPr>
        </p:nvGraphicFramePr>
        <p:xfrm>
          <a:off x="8106806" y="6286720"/>
          <a:ext cx="22217536" cy="59255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2" name="ZoneTexte 1">
            <a:extLst>
              <a:ext uri="{FF2B5EF4-FFF2-40B4-BE49-F238E27FC236}">
                <a16:creationId xmlns:a16="http://schemas.microsoft.com/office/drawing/2014/main" id="{ADCCF476-CCFE-8538-D404-07B495D0671D}"/>
              </a:ext>
            </a:extLst>
          </p:cNvPr>
          <p:cNvGraphicFramePr/>
          <p:nvPr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2072619898"/>
              </p:ext>
            </p:extLst>
          </p:nvPr>
        </p:nvGraphicFramePr>
        <p:xfrm>
          <a:off x="8331200" y="2451690"/>
          <a:ext cx="22217536" cy="59255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E8D62C5-EAE9-F3A4-7727-456B51E08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6771600" y="14726691"/>
            <a:ext cx="5779315" cy="615553"/>
          </a:xfrm>
        </p:spPr>
        <p:txBody>
          <a:bodyPr/>
          <a:lstStyle/>
          <a:p>
            <a:fld id="{C494B1BB-8E12-4E6E-B298-7C04A01A4EC5}" type="slidenum">
              <a:rPr lang="fr-CA" sz="4000" smtClean="0"/>
              <a:t>14</a:t>
            </a:fld>
            <a:endParaRPr lang="fr-CA" sz="4000" dirty="0"/>
          </a:p>
        </p:txBody>
      </p:sp>
    </p:spTree>
    <p:extLst>
      <p:ext uri="{BB962C8B-B14F-4D97-AF65-F5344CB8AC3E}">
        <p14:creationId xmlns:p14="http://schemas.microsoft.com/office/powerpoint/2010/main" val="40821053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9B49C60-35D7-34FA-8586-C5B18196C15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/>
          <a:srcRect l="53318" t="12071" r="10386" b="4801"/>
          <a:stretch/>
        </p:blipFill>
        <p:spPr bwMode="auto">
          <a:xfrm>
            <a:off x="177800" y="630640"/>
            <a:ext cx="22680046" cy="146093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0C07B1A-1229-4205-AE52-E6EDD2A9895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2685828" y="6248400"/>
            <a:ext cx="47860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7200" b="1" dirty="0">
                <a:latin typeface="+mj-lt"/>
              </a:rPr>
              <a:t>OPTION 1.1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432C9D5-5480-A2EA-A72A-894B6BE3D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4B1BB-8E12-4E6E-B298-7C04A01A4EC5}" type="slidenum">
              <a:rPr lang="fr-CA" smtClean="0"/>
              <a:t>15</a:t>
            </a:fld>
            <a:endParaRPr lang="fr-CA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B8B3AFB-E547-22C6-4E9E-0425DF911F90}"/>
              </a:ext>
            </a:extLst>
          </p:cNvPr>
          <p:cNvSpPr txBox="1"/>
          <p:nvPr/>
        </p:nvSpPr>
        <p:spPr>
          <a:xfrm>
            <a:off x="26543000" y="14579004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b="1" dirty="0">
                <a:latin typeface="Swis721 Cn BT" panose="020B0506020202030204" pitchFamily="34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46411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3200963C-4DFA-223B-2E8C-55C0ED96494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2656800" y="5867400"/>
            <a:ext cx="528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7200" b="1" dirty="0">
                <a:latin typeface="+mj-lt"/>
              </a:rPr>
              <a:t>OPTION 1.2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07CDB08-C2A2-F6D9-F027-713AF00C6EA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4"/>
          <a:srcRect l="53318" t="12895" r="10262" b="4801"/>
          <a:stretch/>
        </p:blipFill>
        <p:spPr bwMode="auto">
          <a:xfrm>
            <a:off x="0" y="565456"/>
            <a:ext cx="22783800" cy="144812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0937164-A8CC-39B4-C588-E5F4209C8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4B1BB-8E12-4E6E-B298-7C04A01A4EC5}" type="slidenum">
              <a:rPr lang="fr-CA" smtClean="0"/>
              <a:t>16</a:t>
            </a:fld>
            <a:endParaRPr lang="fr-CA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665F431-9DA2-3EC6-2FF6-F389F470D015}"/>
              </a:ext>
            </a:extLst>
          </p:cNvPr>
          <p:cNvSpPr txBox="1"/>
          <p:nvPr/>
        </p:nvSpPr>
        <p:spPr>
          <a:xfrm>
            <a:off x="26466800" y="14552055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b="1" dirty="0">
                <a:latin typeface="Swis721 Cn BT" panose="020B0506020202030204" pitchFamily="34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5356795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E6A9369-EE60-4BAD-7759-C2AA361C02F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/>
          <a:srcRect l="53318" t="12620" r="10262" b="4252"/>
          <a:stretch/>
        </p:blipFill>
        <p:spPr bwMode="auto">
          <a:xfrm>
            <a:off x="14514" y="342059"/>
            <a:ext cx="23153914" cy="148606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E044799-239F-AC0E-9A12-14C77258A74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3168428" y="6172200"/>
            <a:ext cx="42127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7200" b="1" dirty="0">
                <a:latin typeface="+mj-lt"/>
              </a:rPr>
              <a:t>OPTION 2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63ED16C-5540-AA5F-F5FA-C5C2313E2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4B1BB-8E12-4E6E-B298-7C04A01A4EC5}" type="slidenum">
              <a:rPr lang="fr-CA" smtClean="0"/>
              <a:t>17</a:t>
            </a:fld>
            <a:endParaRPr lang="fr-CA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F4FB3B4-C2D2-BEE9-37D6-52E67F360C8A}"/>
              </a:ext>
            </a:extLst>
          </p:cNvPr>
          <p:cNvSpPr txBox="1"/>
          <p:nvPr/>
        </p:nvSpPr>
        <p:spPr>
          <a:xfrm>
            <a:off x="26543000" y="14601674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b="1" dirty="0">
                <a:latin typeface="Swis721 Cn BT" panose="020B0506020202030204" pitchFamily="34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37860841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843B135-16F4-167B-9D60-2B2E20994B5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/>
          <a:srcRect l="53163" t="12346" r="10263" b="4253"/>
          <a:stretch/>
        </p:blipFill>
        <p:spPr bwMode="auto">
          <a:xfrm>
            <a:off x="0" y="295154"/>
            <a:ext cx="23317200" cy="149544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D15CE67-8A37-5DC0-C3AF-8282C2B73CB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3317200" y="6172200"/>
            <a:ext cx="396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7200" b="1" dirty="0">
                <a:latin typeface="+mj-lt"/>
              </a:rPr>
              <a:t>OPTION 3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CDF5F4A-4EE6-30BF-FB69-43935E3D0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4B1BB-8E12-4E6E-B298-7C04A01A4EC5}" type="slidenum">
              <a:rPr lang="fr-CA" smtClean="0"/>
              <a:t>18</a:t>
            </a:fld>
            <a:endParaRPr lang="fr-CA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4C7FECA-7168-7E45-96DC-047359D3B853}"/>
              </a:ext>
            </a:extLst>
          </p:cNvPr>
          <p:cNvSpPr txBox="1"/>
          <p:nvPr/>
        </p:nvSpPr>
        <p:spPr>
          <a:xfrm>
            <a:off x="26466800" y="14541759"/>
            <a:ext cx="332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b="1" dirty="0">
                <a:latin typeface="Swis721 Cn BT" panose="020B0506020202030204" pitchFamily="34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9433724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04F3E7B-E4E1-4906-9DAF-A46E74EDB35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/>
          <a:srcRect l="53318" t="11797" r="10185" b="4253"/>
          <a:stretch/>
        </p:blipFill>
        <p:spPr bwMode="auto">
          <a:xfrm>
            <a:off x="3629" y="174080"/>
            <a:ext cx="23415171" cy="151480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60002DE-7972-2209-3FA4-E487A7B03E2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3418800" y="5943600"/>
            <a:ext cx="396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7200" b="1" dirty="0">
                <a:latin typeface="+mj-lt"/>
              </a:rPr>
              <a:t>OPTION 4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0811E9-FFE3-394B-90D8-9CC3C66ED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4B1BB-8E12-4E6E-B298-7C04A01A4EC5}" type="slidenum">
              <a:rPr lang="fr-CA" smtClean="0"/>
              <a:t>19</a:t>
            </a:fld>
            <a:endParaRPr lang="fr-CA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A0A4812-AEAA-666F-5426-346D3BC60331}"/>
              </a:ext>
            </a:extLst>
          </p:cNvPr>
          <p:cNvSpPr txBox="1"/>
          <p:nvPr/>
        </p:nvSpPr>
        <p:spPr>
          <a:xfrm>
            <a:off x="26466800" y="14552055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b="1" dirty="0">
                <a:latin typeface="Swis721 Cn BT" panose="020B0506020202030204" pitchFamily="34" charset="0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32172287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Saint-Lambert_Diapo_Bande.ai">
            <a:extLst>
              <a:ext uri="{FF2B5EF4-FFF2-40B4-BE49-F238E27FC236}">
                <a16:creationId xmlns:a16="http://schemas.microsoft.com/office/drawing/2014/main" id="{C0406255-438C-583A-BA50-8195AB86315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052"/>
          <a:stretch/>
        </p:blipFill>
        <p:spPr bwMode="auto">
          <a:xfrm>
            <a:off x="-1" y="24"/>
            <a:ext cx="27635202" cy="952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F6D644F0-09D6-3B97-0646-E2C11C20B431}"/>
              </a:ext>
            </a:extLst>
          </p:cNvPr>
          <p:cNvSpPr txBox="1"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49400" y="5867400"/>
            <a:ext cx="7244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6000" b="1" dirty="0">
                <a:latin typeface="Arial Black" panose="020B0A04020102020204" pitchFamily="34" charset="0"/>
              </a:rPr>
              <a:t>Ordre du jour:</a:t>
            </a:r>
          </a:p>
        </p:txBody>
      </p:sp>
      <p:graphicFrame>
        <p:nvGraphicFramePr>
          <p:cNvPr id="7" name="ZoneTexte 1">
            <a:extLst>
              <a:ext uri="{FF2B5EF4-FFF2-40B4-BE49-F238E27FC236}">
                <a16:creationId xmlns:a16="http://schemas.microsoft.com/office/drawing/2014/main" id="{467DB7AB-0801-B58C-6229-9011D2E49CAB}"/>
              </a:ext>
            </a:extLst>
          </p:cNvPr>
          <p:cNvGraphicFramePr/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909135118"/>
              </p:ext>
            </p:extLst>
          </p:nvPr>
        </p:nvGraphicFramePr>
        <p:xfrm>
          <a:off x="5664200" y="7010400"/>
          <a:ext cx="15621000" cy="723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B994C5B-ECAF-F233-6ED6-8EECF0E3B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6847800" y="14630400"/>
            <a:ext cx="5779315" cy="615553"/>
          </a:xfrm>
        </p:spPr>
        <p:txBody>
          <a:bodyPr/>
          <a:lstStyle/>
          <a:p>
            <a:fld id="{C494B1BB-8E12-4E6E-B298-7C04A01A4EC5}" type="slidenum">
              <a:rPr lang="fr-CA" sz="4000" smtClean="0"/>
              <a:t>2</a:t>
            </a:fld>
            <a:endParaRPr lang="fr-CA" sz="4000" dirty="0"/>
          </a:p>
        </p:txBody>
      </p:sp>
    </p:spTree>
    <p:extLst>
      <p:ext uri="{BB962C8B-B14F-4D97-AF65-F5344CB8AC3E}">
        <p14:creationId xmlns:p14="http://schemas.microsoft.com/office/powerpoint/2010/main" val="11371656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D18AE90-5812-4701-23AA-F1FB9ABA3B5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/>
          <a:srcRect l="53163" t="12620" r="10263" b="4527"/>
          <a:stretch/>
        </p:blipFill>
        <p:spPr bwMode="auto">
          <a:xfrm>
            <a:off x="3629" y="361686"/>
            <a:ext cx="23262771" cy="148214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9BB67DC-C3B5-24FE-3288-C83FCAFBED1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3266400" y="5867400"/>
            <a:ext cx="419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7200" b="1" dirty="0">
                <a:latin typeface="+mj-lt"/>
              </a:rPr>
              <a:t>OPTION 5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BFBE416-ABF0-94DA-E385-116341501A1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 marR="5080" indent="1270">
              <a:lnSpc>
                <a:spcPts val="1440"/>
              </a:lnSpc>
              <a:spcBef>
                <a:spcPts val="35"/>
              </a:spcBef>
            </a:pPr>
            <a:r>
              <a:rPr lang="fr-CA" spc="15"/>
              <a:t>23415 </a:t>
            </a:r>
            <a:r>
              <a:rPr lang="fr-CA" spc="10"/>
              <a:t>- </a:t>
            </a:r>
            <a:r>
              <a:rPr lang="fr-CA" spc="15"/>
              <a:t>BOULEVARD DE </a:t>
            </a:r>
            <a:r>
              <a:rPr lang="fr-CA" spc="10"/>
              <a:t>L'UNION, VILLE </a:t>
            </a:r>
            <a:r>
              <a:rPr lang="fr-CA" spc="15"/>
              <a:t>DE</a:t>
            </a:r>
            <a:r>
              <a:rPr lang="fr-CA" spc="-55"/>
              <a:t> </a:t>
            </a:r>
            <a:r>
              <a:rPr lang="fr-CA" spc="15"/>
              <a:t>SAINT-LAMBERT  COUPE DE </a:t>
            </a:r>
            <a:r>
              <a:rPr lang="fr-CA" spc="10"/>
              <a:t>PRINCIPE </a:t>
            </a:r>
            <a:r>
              <a:rPr lang="fr-CA" spc="5"/>
              <a:t>: </a:t>
            </a:r>
            <a:r>
              <a:rPr lang="fr-CA" spc="15"/>
              <a:t>OPTION</a:t>
            </a:r>
            <a:r>
              <a:rPr lang="fr-CA" spc="-25"/>
              <a:t> </a:t>
            </a:r>
            <a:fld id="{81D60167-4931-47E6-BA6A-407CBD079E47}" type="slidenum">
              <a:rPr lang="fr-CA" spc="15" smtClean="0"/>
              <a:pPr marL="12700" marR="5080" indent="1270">
                <a:lnSpc>
                  <a:spcPts val="1440"/>
                </a:lnSpc>
                <a:spcBef>
                  <a:spcPts val="35"/>
                </a:spcBef>
              </a:pPr>
              <a:t>20</a:t>
            </a:fld>
            <a:endParaRPr lang="fr-CA" spc="15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DF63778-8DEC-6E6D-311B-384E618E252C}"/>
              </a:ext>
            </a:extLst>
          </p:cNvPr>
          <p:cNvSpPr txBox="1"/>
          <p:nvPr/>
        </p:nvSpPr>
        <p:spPr>
          <a:xfrm>
            <a:off x="26390600" y="14541422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b="1" dirty="0">
                <a:latin typeface="Swis721 Cn BT" panose="020B0506020202030204" pitchFamily="34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4770078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61769C6-89FD-F669-06DC-3DDE85EF605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/>
          <a:srcRect l="53163" t="12346" r="10263" b="4801"/>
          <a:stretch/>
        </p:blipFill>
        <p:spPr bwMode="auto">
          <a:xfrm>
            <a:off x="3629" y="336255"/>
            <a:ext cx="23342600" cy="148722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B3445AC-53D9-0734-774E-ECBD6535BD0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3346229" y="5715000"/>
            <a:ext cx="38825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7200" b="1" dirty="0">
                <a:latin typeface="+mj-lt"/>
              </a:rPr>
              <a:t>OPTION 6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AC851A5-4090-8D10-187B-BA02F8D641F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 marR="5080" indent="1270">
              <a:lnSpc>
                <a:spcPts val="1440"/>
              </a:lnSpc>
              <a:spcBef>
                <a:spcPts val="35"/>
              </a:spcBef>
            </a:pPr>
            <a:r>
              <a:rPr lang="fr-CA" spc="15"/>
              <a:t>23415 </a:t>
            </a:r>
            <a:r>
              <a:rPr lang="fr-CA" spc="10"/>
              <a:t>- </a:t>
            </a:r>
            <a:r>
              <a:rPr lang="fr-CA" spc="15"/>
              <a:t>BOULEVARD DE </a:t>
            </a:r>
            <a:r>
              <a:rPr lang="fr-CA" spc="10"/>
              <a:t>L'UNION, VILLE </a:t>
            </a:r>
            <a:r>
              <a:rPr lang="fr-CA" spc="15"/>
              <a:t>DE</a:t>
            </a:r>
            <a:r>
              <a:rPr lang="fr-CA" spc="-55"/>
              <a:t> </a:t>
            </a:r>
            <a:r>
              <a:rPr lang="fr-CA" spc="15"/>
              <a:t>SAINT-LAMBERT  COUPE DE </a:t>
            </a:r>
            <a:r>
              <a:rPr lang="fr-CA" spc="10"/>
              <a:t>PRINCIPE </a:t>
            </a:r>
            <a:r>
              <a:rPr lang="fr-CA" spc="5"/>
              <a:t>: </a:t>
            </a:r>
            <a:r>
              <a:rPr lang="fr-CA" spc="15"/>
              <a:t>OPTION</a:t>
            </a:r>
            <a:r>
              <a:rPr lang="fr-CA" spc="-25"/>
              <a:t> </a:t>
            </a:r>
            <a:fld id="{81D60167-4931-47E6-BA6A-407CBD079E47}" type="slidenum">
              <a:rPr lang="fr-CA" spc="15" smtClean="0"/>
              <a:pPr marL="12700" marR="5080" indent="1270">
                <a:lnSpc>
                  <a:spcPts val="1440"/>
                </a:lnSpc>
                <a:spcBef>
                  <a:spcPts val="35"/>
                </a:spcBef>
              </a:pPr>
              <a:t>21</a:t>
            </a:fld>
            <a:endParaRPr lang="fr-CA" spc="15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DDC6ED7-AD76-6D7E-B957-EBE93F86A850}"/>
              </a:ext>
            </a:extLst>
          </p:cNvPr>
          <p:cNvSpPr txBox="1"/>
          <p:nvPr/>
        </p:nvSpPr>
        <p:spPr>
          <a:xfrm>
            <a:off x="26466800" y="14544961"/>
            <a:ext cx="342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b="1" dirty="0">
                <a:latin typeface="Swis721 Cn BT" panose="020B0506020202030204" pitchFamily="34" charset="0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38606635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1" y="0"/>
            <a:ext cx="27634509" cy="1554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5" descr="Saint-Lambert_Diapo_Bande.ai">
            <a:extLst>
              <a:ext uri="{FF2B5EF4-FFF2-40B4-BE49-F238E27FC236}">
                <a16:creationId xmlns:a16="http://schemas.microsoft.com/office/drawing/2014/main" id="{C0406255-438C-583A-BA50-8195AB86315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82"/>
          <a:stretch/>
        </p:blipFill>
        <p:spPr bwMode="auto">
          <a:xfrm>
            <a:off x="3454" y="10"/>
            <a:ext cx="27628291" cy="1554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1BE70332-ECAF-47BB-8C7B-BD049452F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27430" y="1985051"/>
            <a:ext cx="11831739" cy="11581622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716D9361-A35A-4DC8-AAB9-04FD2D6FEE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4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91168" y="1526806"/>
            <a:ext cx="12616069" cy="12274920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87FC31AD-FBB3-4219-A758-D6F7594A0A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5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70863" y="2361007"/>
            <a:ext cx="11227628" cy="10883448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eiryo"/>
            </a:endParaRPr>
          </a:p>
        </p:txBody>
      </p:sp>
      <p:sp>
        <p:nvSpPr>
          <p:cNvPr id="14" name="Titre 4">
            <a:extLst>
              <a:ext uri="{FF2B5EF4-FFF2-40B4-BE49-F238E27FC236}">
                <a16:creationId xmlns:a16="http://schemas.microsoft.com/office/drawing/2014/main" id="{9D28DCE2-689B-16EC-03C1-F86BF76C9BAD}"/>
              </a:ext>
            </a:extLst>
          </p:cNvPr>
          <p:cNvSpPr txBox="1">
            <a:spLocks noGrp="1"/>
          </p:cNvSpPr>
          <p:nvPr>
            <p:ph type="ctrTitle"/>
            <p:custDataLst>
              <p:tags r:id="rId6"/>
            </p:custDataLst>
          </p:nvPr>
        </p:nvSpPr>
        <p:spPr>
          <a:xfrm>
            <a:off x="3211574" y="5561569"/>
            <a:ext cx="9477940" cy="535539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rtl="0">
              <a:spcBef>
                <a:spcPct val="0"/>
              </a:spcBef>
            </a:pPr>
            <a:r>
              <a:rPr lang="en-US" sz="12200" b="1" kern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Expertise de Nadeau </a:t>
            </a:r>
            <a:r>
              <a:rPr lang="en-US" sz="12200" b="1" kern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Foresterie</a:t>
            </a:r>
            <a:r>
              <a:rPr lang="en-US" sz="12200" b="1" kern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200" b="1" kern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urbaine</a:t>
            </a:r>
            <a:endParaRPr lang="en-US" sz="12200" b="1" kern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15" name="ZoneTexte 1">
            <a:extLst>
              <a:ext uri="{FF2B5EF4-FFF2-40B4-BE49-F238E27FC236}">
                <a16:creationId xmlns:a16="http://schemas.microsoft.com/office/drawing/2014/main" id="{5CBBB1FA-7810-379D-A64A-5E68E0A5C44C}"/>
              </a:ext>
            </a:extLst>
          </p:cNvPr>
          <p:cNvGraphicFramePr/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2168637965"/>
              </p:ext>
            </p:extLst>
          </p:nvPr>
        </p:nvGraphicFramePr>
        <p:xfrm>
          <a:off x="6268374" y="9991852"/>
          <a:ext cx="22217536" cy="59255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6" name="ZoneTexte 1">
            <a:extLst>
              <a:ext uri="{FF2B5EF4-FFF2-40B4-BE49-F238E27FC236}">
                <a16:creationId xmlns:a16="http://schemas.microsoft.com/office/drawing/2014/main" id="{0DCBC808-5399-70CC-F8A5-B8F592B7E6A5}"/>
              </a:ext>
            </a:extLst>
          </p:cNvPr>
          <p:cNvGraphicFramePr/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2429587739"/>
              </p:ext>
            </p:extLst>
          </p:nvPr>
        </p:nvGraphicFramePr>
        <p:xfrm>
          <a:off x="7899202" y="6481724"/>
          <a:ext cx="22217536" cy="59255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2" name="ZoneTexte 1">
            <a:extLst>
              <a:ext uri="{FF2B5EF4-FFF2-40B4-BE49-F238E27FC236}">
                <a16:creationId xmlns:a16="http://schemas.microsoft.com/office/drawing/2014/main" id="{725A87FD-2ABD-312F-7F61-479BECD70D12}"/>
              </a:ext>
            </a:extLst>
          </p:cNvPr>
          <p:cNvGraphicFramePr/>
          <p:nvPr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1692642231"/>
              </p:ext>
            </p:extLst>
          </p:nvPr>
        </p:nvGraphicFramePr>
        <p:xfrm>
          <a:off x="8025154" y="2320606"/>
          <a:ext cx="22217536" cy="59255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97CD4C0-3ADA-8BDA-7892-7A05FB640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6774571" y="14630400"/>
            <a:ext cx="5779315" cy="615553"/>
          </a:xfrm>
        </p:spPr>
        <p:txBody>
          <a:bodyPr/>
          <a:lstStyle/>
          <a:p>
            <a:fld id="{C494B1BB-8E12-4E6E-B298-7C04A01A4EC5}" type="slidenum">
              <a:rPr lang="fr-CA" sz="4000" smtClean="0"/>
              <a:t>22</a:t>
            </a:fld>
            <a:endParaRPr lang="fr-CA" sz="4000" dirty="0"/>
          </a:p>
        </p:txBody>
      </p:sp>
    </p:spTree>
    <p:extLst>
      <p:ext uri="{BB962C8B-B14F-4D97-AF65-F5344CB8AC3E}">
        <p14:creationId xmlns:p14="http://schemas.microsoft.com/office/powerpoint/2010/main" val="28718423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D34B828E-9EB5-460D-9525-D937158A954A}"/>
              </a:ext>
            </a:extLst>
          </p:cNvPr>
          <p:cNvSpPr txBox="1">
            <a:spLocks/>
          </p:cNvSpPr>
          <p:nvPr/>
        </p:nvSpPr>
        <p:spPr>
          <a:xfrm>
            <a:off x="767242" y="590802"/>
            <a:ext cx="17617440" cy="29379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8160" b="1" u="sng" dirty="0">
                <a:solidFill>
                  <a:srgbClr val="432A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Système</a:t>
            </a:r>
          </a:p>
          <a:p>
            <a:r>
              <a:rPr lang="fr-BE" sz="8160" b="1" u="sng" dirty="0">
                <a:solidFill>
                  <a:srgbClr val="432A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racinaire</a:t>
            </a:r>
            <a:endParaRPr lang="fr-FR" sz="8160" b="1" u="sng" dirty="0">
              <a:solidFill>
                <a:srgbClr val="432A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45E50A9-1C6D-4C19-95A7-AAFEA800F506}"/>
              </a:ext>
            </a:extLst>
          </p:cNvPr>
          <p:cNvSpPr txBox="1"/>
          <p:nvPr/>
        </p:nvSpPr>
        <p:spPr>
          <a:xfrm>
            <a:off x="767242" y="3647425"/>
            <a:ext cx="13814431" cy="14874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fr-CA" sz="4533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Étendue</a:t>
            </a:r>
          </a:p>
          <a:p>
            <a:r>
              <a:rPr lang="fr-CA" sz="4533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(développement…)</a:t>
            </a:r>
            <a:endParaRPr lang="fr-CA" sz="3627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E26C067-31B9-4332-8FC6-B9FCD73F4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6895" y="590803"/>
            <a:ext cx="18891064" cy="1304864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6730DB0-9332-D356-3655-305D6FD890E5}"/>
              </a:ext>
            </a:extLst>
          </p:cNvPr>
          <p:cNvSpPr txBox="1"/>
          <p:nvPr/>
        </p:nvSpPr>
        <p:spPr>
          <a:xfrm>
            <a:off x="26695400" y="14600054"/>
            <a:ext cx="243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b="1" dirty="0">
                <a:latin typeface="Swis721 Cn BT" panose="020B0506020202030204" pitchFamily="34" charset="0"/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20313184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1F65AE4-99C3-4658-A23E-F09FD871DD57}"/>
              </a:ext>
            </a:extLst>
          </p:cNvPr>
          <p:cNvSpPr txBox="1">
            <a:spLocks/>
          </p:cNvSpPr>
          <p:nvPr/>
        </p:nvSpPr>
        <p:spPr>
          <a:xfrm>
            <a:off x="767242" y="590802"/>
            <a:ext cx="17617440" cy="29379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8160" b="1" u="sng" dirty="0">
                <a:solidFill>
                  <a:srgbClr val="432A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Système</a:t>
            </a:r>
          </a:p>
          <a:p>
            <a:r>
              <a:rPr lang="fr-BE" sz="8160" b="1" u="sng" dirty="0">
                <a:solidFill>
                  <a:srgbClr val="432A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racinaire</a:t>
            </a:r>
            <a:endParaRPr lang="fr-FR" sz="8160" b="1" u="sng" dirty="0">
              <a:solidFill>
                <a:srgbClr val="432A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538CF2F-B25C-4AA4-9DA1-12D89BBD5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9332" y="590801"/>
            <a:ext cx="19135282" cy="1371808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5F1FE63-4ACD-4137-82FB-E14EC0159609}"/>
              </a:ext>
            </a:extLst>
          </p:cNvPr>
          <p:cNvSpPr txBox="1"/>
          <p:nvPr/>
        </p:nvSpPr>
        <p:spPr>
          <a:xfrm>
            <a:off x="767240" y="3528728"/>
            <a:ext cx="7774547" cy="14874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fr-CA" sz="4533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Types de</a:t>
            </a:r>
          </a:p>
          <a:p>
            <a:r>
              <a:rPr lang="fr-CA" sz="4533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racines d’ancrage</a:t>
            </a:r>
            <a:endParaRPr lang="fr-CA" sz="3627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74C3634-292A-2BC9-2125-9019A09613CF}"/>
              </a:ext>
            </a:extLst>
          </p:cNvPr>
          <p:cNvSpPr txBox="1"/>
          <p:nvPr/>
        </p:nvSpPr>
        <p:spPr>
          <a:xfrm>
            <a:off x="26695400" y="14600056"/>
            <a:ext cx="246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b="1" dirty="0">
                <a:latin typeface="Swis721 Cn BT" panose="020B0506020202030204" pitchFamily="34" charset="0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36493448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1">
            <a:extLst>
              <a:ext uri="{FF2B5EF4-FFF2-40B4-BE49-F238E27FC236}">
                <a16:creationId xmlns:a16="http://schemas.microsoft.com/office/drawing/2014/main" id="{1DB559E0-E205-477C-AA0A-209E983BAE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37143" y="3192097"/>
            <a:ext cx="418641" cy="83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07264" tIns="103632" rIns="207264" bIns="103632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A" sz="4080"/>
          </a:p>
        </p:txBody>
      </p:sp>
      <p:sp>
        <p:nvSpPr>
          <p:cNvPr id="45" name="Rectangle 47">
            <a:extLst>
              <a:ext uri="{FF2B5EF4-FFF2-40B4-BE49-F238E27FC236}">
                <a16:creationId xmlns:a16="http://schemas.microsoft.com/office/drawing/2014/main" id="{D9505146-D387-413B-B56D-440009EFF3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37143" y="4228417"/>
            <a:ext cx="418641" cy="83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07264" tIns="103632" rIns="207264" bIns="103632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A" sz="4080"/>
          </a:p>
        </p:txBody>
      </p:sp>
      <p:sp>
        <p:nvSpPr>
          <p:cNvPr id="46" name="Titre 1">
            <a:extLst>
              <a:ext uri="{FF2B5EF4-FFF2-40B4-BE49-F238E27FC236}">
                <a16:creationId xmlns:a16="http://schemas.microsoft.com/office/drawing/2014/main" id="{289DF730-5CC1-4F19-A82F-F74F6ED1766E}"/>
              </a:ext>
            </a:extLst>
          </p:cNvPr>
          <p:cNvSpPr txBox="1">
            <a:spLocks/>
          </p:cNvSpPr>
          <p:nvPr/>
        </p:nvSpPr>
        <p:spPr>
          <a:xfrm>
            <a:off x="767242" y="590802"/>
            <a:ext cx="17617440" cy="29379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8160" b="1" u="sng" dirty="0">
                <a:solidFill>
                  <a:srgbClr val="432A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Système</a:t>
            </a:r>
          </a:p>
          <a:p>
            <a:r>
              <a:rPr lang="fr-BE" sz="8160" b="1" u="sng" dirty="0">
                <a:solidFill>
                  <a:srgbClr val="432A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racinaire</a:t>
            </a:r>
            <a:endParaRPr lang="fr-FR" sz="8160" b="1" u="sng" dirty="0">
              <a:solidFill>
                <a:srgbClr val="432A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 Box 16">
            <a:extLst>
              <a:ext uri="{FF2B5EF4-FFF2-40B4-BE49-F238E27FC236}">
                <a16:creationId xmlns:a16="http://schemas.microsoft.com/office/drawing/2014/main" id="{ADFB638A-FCF3-49CE-80CE-27675453D6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242" y="3756526"/>
            <a:ext cx="7589117" cy="4277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Char char="•"/>
            </a:pPr>
            <a:r>
              <a:rPr lang="fr-CA" sz="4533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Dans le cas</a:t>
            </a:r>
          </a:p>
          <a:p>
            <a:r>
              <a:rPr lang="fr-CA" sz="4533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d’une voie publique :</a:t>
            </a:r>
          </a:p>
          <a:p>
            <a:r>
              <a:rPr lang="fr-CA" sz="4533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fr-CA" sz="4533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 </a:t>
            </a:r>
            <a:r>
              <a:rPr lang="fr-CA" sz="4533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sauf exceptions,</a:t>
            </a:r>
          </a:p>
          <a:p>
            <a:r>
              <a:rPr lang="fr-CA" sz="4533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croissance racinaire</a:t>
            </a:r>
          </a:p>
          <a:p>
            <a:r>
              <a:rPr lang="fr-CA" sz="4533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s’arrête ± à la</a:t>
            </a:r>
          </a:p>
          <a:p>
            <a:r>
              <a:rPr lang="fr-CA" sz="4533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fondation granulaire</a:t>
            </a:r>
            <a:endParaRPr lang="fr-CA" sz="3627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0" name="Image 79">
            <a:extLst>
              <a:ext uri="{FF2B5EF4-FFF2-40B4-BE49-F238E27FC236}">
                <a16:creationId xmlns:a16="http://schemas.microsoft.com/office/drawing/2014/main" id="{987C212B-FFD9-4575-ADCD-7F26D529E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701" y="590803"/>
            <a:ext cx="18051257" cy="1329259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18A9DDC-D0FD-A190-BD55-167C413F52AF}"/>
              </a:ext>
            </a:extLst>
          </p:cNvPr>
          <p:cNvSpPr txBox="1"/>
          <p:nvPr/>
        </p:nvSpPr>
        <p:spPr>
          <a:xfrm>
            <a:off x="26619200" y="14600054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b="1" dirty="0">
                <a:latin typeface="Swis721 Cn BT" panose="020B0506020202030204" pitchFamily="34" charset="0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8625698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7CA2B862-92A6-4508-8946-EEAFFB1470FC}"/>
              </a:ext>
            </a:extLst>
          </p:cNvPr>
          <p:cNvSpPr txBox="1">
            <a:spLocks/>
          </p:cNvSpPr>
          <p:nvPr/>
        </p:nvSpPr>
        <p:spPr>
          <a:xfrm>
            <a:off x="767242" y="590802"/>
            <a:ext cx="17617440" cy="29379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8160" b="1" u="sng" dirty="0">
                <a:solidFill>
                  <a:srgbClr val="432A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Système</a:t>
            </a:r>
          </a:p>
          <a:p>
            <a:r>
              <a:rPr lang="fr-BE" sz="8160" b="1" u="sng" dirty="0">
                <a:solidFill>
                  <a:srgbClr val="432A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racinaire</a:t>
            </a:r>
            <a:endParaRPr lang="fr-FR" sz="8160" b="1" u="sng" dirty="0">
              <a:solidFill>
                <a:srgbClr val="432A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16">
            <a:extLst>
              <a:ext uri="{FF2B5EF4-FFF2-40B4-BE49-F238E27FC236}">
                <a16:creationId xmlns:a16="http://schemas.microsoft.com/office/drawing/2014/main" id="{AF55CEB7-D51E-436A-9E28-86B45D12DA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240" y="3756527"/>
            <a:ext cx="8247097" cy="6789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Char char="•"/>
            </a:pPr>
            <a:r>
              <a:rPr lang="fr-CA" sz="4533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Dans le cas</a:t>
            </a:r>
          </a:p>
          <a:p>
            <a:r>
              <a:rPr lang="fr-CA" sz="4533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d’un stationnement ou</a:t>
            </a:r>
          </a:p>
          <a:p>
            <a:r>
              <a:rPr lang="fr-CA" sz="4533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d’un trottoir d’entrée,</a:t>
            </a:r>
          </a:p>
          <a:p>
            <a:r>
              <a:rPr lang="fr-CA" sz="4533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plusieurs facteurs influent</a:t>
            </a:r>
          </a:p>
          <a:p>
            <a:r>
              <a:rPr lang="fr-CA" sz="4533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sur le développement</a:t>
            </a:r>
          </a:p>
          <a:p>
            <a:r>
              <a:rPr lang="fr-CA" sz="4533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racinaire :</a:t>
            </a:r>
          </a:p>
          <a:p>
            <a:pPr>
              <a:tabLst>
                <a:tab pos="1224018" algn="l"/>
              </a:tabLst>
            </a:pPr>
            <a:r>
              <a:rPr lang="fr-CA" sz="408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–  espace disponible</a:t>
            </a:r>
          </a:p>
          <a:p>
            <a:pPr>
              <a:tabLst>
                <a:tab pos="1224018" algn="l"/>
              </a:tabLst>
            </a:pPr>
            <a:r>
              <a:rPr lang="fr-CA" sz="408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–  contraintes physiques</a:t>
            </a:r>
          </a:p>
          <a:p>
            <a:pPr>
              <a:tabLst>
                <a:tab pos="1224018" algn="l"/>
              </a:tabLst>
            </a:pPr>
            <a:r>
              <a:rPr lang="fr-CA" sz="408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(i.e. obstacles, etc.)</a:t>
            </a:r>
          </a:p>
          <a:p>
            <a:pPr>
              <a:tabLst>
                <a:tab pos="1224018" algn="l"/>
              </a:tabLst>
            </a:pPr>
            <a:r>
              <a:rPr lang="fr-CA" sz="408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–  espèce d’arbre</a:t>
            </a:r>
          </a:p>
        </p:txBody>
      </p:sp>
      <p:sp>
        <p:nvSpPr>
          <p:cNvPr id="6" name="Text Box 16">
            <a:extLst>
              <a:ext uri="{FF2B5EF4-FFF2-40B4-BE49-F238E27FC236}">
                <a16:creationId xmlns:a16="http://schemas.microsoft.com/office/drawing/2014/main" id="{A02015FC-2A86-4D86-8243-4B89E258A4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238" y="10630134"/>
            <a:ext cx="8247097" cy="4068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Char char="•"/>
            </a:pPr>
            <a:r>
              <a:rPr lang="fr-CA" sz="4533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Par rapport à la</a:t>
            </a:r>
          </a:p>
          <a:p>
            <a:r>
              <a:rPr lang="fr-CA" sz="4533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fondation granulaire,</a:t>
            </a:r>
          </a:p>
          <a:p>
            <a:r>
              <a:rPr lang="fr-CA" sz="4533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les racines peuvent... :</a:t>
            </a:r>
          </a:p>
          <a:p>
            <a:pPr>
              <a:tabLst>
                <a:tab pos="1224018" algn="l"/>
              </a:tabLst>
            </a:pPr>
            <a:r>
              <a:rPr lang="fr-CA" sz="408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–  s’y arrêter</a:t>
            </a:r>
          </a:p>
          <a:p>
            <a:pPr>
              <a:tabLst>
                <a:tab pos="1224018" algn="l"/>
              </a:tabLst>
            </a:pPr>
            <a:r>
              <a:rPr lang="fr-CA" sz="408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–  la contourner</a:t>
            </a:r>
          </a:p>
          <a:p>
            <a:pPr>
              <a:tabLst>
                <a:tab pos="1224018" algn="l"/>
              </a:tabLst>
            </a:pPr>
            <a:r>
              <a:rPr lang="fr-CA" sz="408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–  la traverser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566839D-D7E5-4EF4-B8A8-74C526A919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335" y="590803"/>
            <a:ext cx="18382592" cy="1189679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33573C5-1AF2-9926-8A78-8BC4AD3C812C}"/>
              </a:ext>
            </a:extLst>
          </p:cNvPr>
          <p:cNvSpPr txBox="1"/>
          <p:nvPr/>
        </p:nvSpPr>
        <p:spPr>
          <a:xfrm>
            <a:off x="26695400" y="14600054"/>
            <a:ext cx="276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b="1" dirty="0">
                <a:latin typeface="Swis721 Cn BT" panose="020B0506020202030204" pitchFamily="34" charset="0"/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21521287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  <p:custDataLst>
              <p:tags r:id="rId1"/>
            </p:custDataLst>
          </p:nvPr>
        </p:nvSpPr>
        <p:spPr>
          <a:xfrm>
            <a:off x="10011004" y="22489540"/>
            <a:ext cx="8931669" cy="174232"/>
          </a:xfrm>
          <a:prstGeom prst="rect">
            <a:avLst/>
          </a:prstGeom>
        </p:spPr>
        <p:txBody>
          <a:bodyPr vert="horz" wrap="square" lIns="0" tIns="4907" rIns="0" bIns="0" rtlCol="0">
            <a:spAutoFit/>
          </a:bodyPr>
          <a:lstStyle/>
          <a:p>
            <a:pPr marL="19628">
              <a:spcBef>
                <a:spcPts val="39"/>
              </a:spcBef>
            </a:pPr>
            <a:r>
              <a:rPr spc="-8" dirty="0"/>
              <a:t>page </a:t>
            </a:r>
            <a:r>
              <a:rPr dirty="0"/>
              <a:t>1 </a:t>
            </a:r>
            <a:r>
              <a:rPr spc="-8" dirty="0"/>
              <a:t>de</a:t>
            </a:r>
            <a:r>
              <a:rPr spc="-93" dirty="0"/>
              <a:t> </a:t>
            </a:r>
            <a:r>
              <a:rPr dirty="0"/>
              <a:t>2</a:t>
            </a:r>
          </a:p>
        </p:txBody>
      </p:sp>
      <p:sp>
        <p:nvSpPr>
          <p:cNvPr id="2" name="object 2"/>
          <p:cNvSpPr txBox="1"/>
          <p:nvPr>
            <p:custDataLst>
              <p:tags r:id="rId2"/>
            </p:custDataLst>
          </p:nvPr>
        </p:nvSpPr>
        <p:spPr>
          <a:xfrm>
            <a:off x="2845954" y="807073"/>
            <a:ext cx="10832292" cy="256714"/>
          </a:xfrm>
          <a:prstGeom prst="rect">
            <a:avLst/>
          </a:prstGeom>
        </p:spPr>
        <p:txBody>
          <a:bodyPr vert="horz" wrap="square" lIns="0" tIns="18646" rIns="0" bIns="0" rtlCol="0">
            <a:spAutoFit/>
          </a:bodyPr>
          <a:lstStyle/>
          <a:p>
            <a:pPr marL="19628">
              <a:spcBef>
                <a:spcPts val="147"/>
              </a:spcBef>
            </a:pPr>
            <a:r>
              <a:rPr sz="1546" u="sng" spc="-8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Tableau 1</a:t>
            </a:r>
            <a:r>
              <a:rPr sz="1546" spc="-8" dirty="0">
                <a:latin typeface="Arial"/>
                <a:cs typeface="Arial"/>
              </a:rPr>
              <a:t> : </a:t>
            </a:r>
            <a:r>
              <a:rPr sz="1546" b="1" spc="-8" dirty="0">
                <a:latin typeface="Arial"/>
                <a:cs typeface="Arial"/>
              </a:rPr>
              <a:t>Terre-plein central du boul. </a:t>
            </a:r>
            <a:r>
              <a:rPr sz="1546" b="1" spc="-15" dirty="0">
                <a:latin typeface="Arial"/>
                <a:cs typeface="Arial"/>
              </a:rPr>
              <a:t>Union </a:t>
            </a:r>
            <a:r>
              <a:rPr sz="1546" b="1" spc="-8" dirty="0">
                <a:latin typeface="Arial"/>
                <a:cs typeface="Arial"/>
              </a:rPr>
              <a:t>– Inventaire descriptif des </a:t>
            </a:r>
            <a:r>
              <a:rPr sz="1546" b="1" spc="-15" dirty="0">
                <a:latin typeface="Arial"/>
                <a:cs typeface="Arial"/>
              </a:rPr>
              <a:t>arbres </a:t>
            </a:r>
            <a:r>
              <a:rPr sz="1546" b="1" spc="-8" dirty="0">
                <a:latin typeface="Arial"/>
                <a:cs typeface="Arial"/>
              </a:rPr>
              <a:t>et valeur de conservation des</a:t>
            </a:r>
            <a:r>
              <a:rPr sz="1546" b="1" spc="176" dirty="0">
                <a:latin typeface="Arial"/>
                <a:cs typeface="Arial"/>
              </a:rPr>
              <a:t> </a:t>
            </a:r>
            <a:r>
              <a:rPr sz="1546" b="1" spc="-15" dirty="0">
                <a:latin typeface="Arial"/>
                <a:cs typeface="Arial"/>
              </a:rPr>
              <a:t>arbres</a:t>
            </a:r>
            <a:endParaRPr sz="1546">
              <a:latin typeface="Arial"/>
              <a:cs typeface="Arial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723581060"/>
              </p:ext>
            </p:extLst>
          </p:nvPr>
        </p:nvGraphicFramePr>
        <p:xfrm>
          <a:off x="3795718" y="1389416"/>
          <a:ext cx="20004081" cy="1125978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77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56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04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29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40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3305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866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6516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6417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6516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26319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26417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26417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187782">
                <a:tc gridSpan="7">
                  <a:txBody>
                    <a:bodyPr/>
                    <a:lstStyle/>
                    <a:p>
                      <a:pPr marL="3175" algn="ctr">
                        <a:lnSpc>
                          <a:spcPts val="955"/>
                        </a:lnSpc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Description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 générale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6">
                  <a:txBody>
                    <a:bodyPr/>
                    <a:lstStyle/>
                    <a:p>
                      <a:pPr marL="635" algn="ctr">
                        <a:lnSpc>
                          <a:spcPts val="955"/>
                        </a:lnSpc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Valeur de conservation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5210">
                <a:tc rowSpan="2">
                  <a:txBody>
                    <a:bodyPr/>
                    <a:lstStyle/>
                    <a:p>
                      <a:pPr marL="55880" marR="46990" indent="12065">
                        <a:lnSpc>
                          <a:spcPct val="110000"/>
                        </a:lnSpc>
                        <a:spcBef>
                          <a:spcPts val="665"/>
                        </a:spcBef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No de  l'a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bre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30521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3175" algn="ctr">
                        <a:lnSpc>
                          <a:spcPct val="100000"/>
                        </a:lnSpc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Espèce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71120" marR="48895" indent="-12700">
                        <a:lnSpc>
                          <a:spcPct val="110000"/>
                        </a:lnSpc>
                        <a:spcBef>
                          <a:spcPts val="665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Diamètre</a:t>
                      </a:r>
                      <a:r>
                        <a:rPr sz="120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du  tronc (cm)</a:t>
                      </a:r>
                      <a:r>
                        <a:rPr sz="1200" b="1" spc="-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*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30521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Condition</a:t>
                      </a:r>
                      <a:r>
                        <a:rPr sz="12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générale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226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Remarques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73355" marR="162560" indent="78740">
                        <a:lnSpc>
                          <a:spcPct val="110000"/>
                        </a:lnSpc>
                        <a:spcBef>
                          <a:spcPts val="665"/>
                        </a:spcBef>
                      </a:pPr>
                      <a:r>
                        <a:rPr sz="1200" b="1" spc="-10" dirty="0">
                          <a:latin typeface="Arial"/>
                          <a:cs typeface="Arial"/>
                        </a:rPr>
                        <a:t>Arbre 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à</a:t>
                      </a:r>
                      <a:r>
                        <a:rPr sz="1200" b="1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abattre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30521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36195" marR="26670" indent="156845">
                        <a:lnSpc>
                          <a:spcPct val="110000"/>
                        </a:lnSpc>
                        <a:spcBef>
                          <a:spcPts val="665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Diamètre 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équivalent</a:t>
                      </a:r>
                      <a:r>
                        <a:rPr sz="1200" b="1" spc="-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(cm)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30521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66040">
                        <a:lnSpc>
                          <a:spcPct val="100000"/>
                        </a:lnSpc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Cote</a:t>
                      </a:r>
                      <a:r>
                        <a:rPr sz="12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d'espèce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92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79070" marR="172085" indent="43815">
                        <a:lnSpc>
                          <a:spcPct val="110000"/>
                        </a:lnSpc>
                        <a:spcBef>
                          <a:spcPts val="665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Cote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de 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c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ond</a:t>
                      </a:r>
                      <a:r>
                        <a:rPr sz="1200" b="1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ion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30521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14935" marR="105410" indent="38100">
                        <a:lnSpc>
                          <a:spcPct val="110000"/>
                        </a:lnSpc>
                        <a:spcBef>
                          <a:spcPts val="665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Facteur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de  pond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é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at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ion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30521" marB="0">
                    <a:lnL w="31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64465" marR="153035" indent="45720">
                        <a:lnSpc>
                          <a:spcPct val="110000"/>
                        </a:lnSpc>
                        <a:spcBef>
                          <a:spcPts val="665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Résultat  (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poin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ta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ge)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30521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92710" marR="83820" algn="ctr">
                        <a:lnSpc>
                          <a:spcPct val="110000"/>
                        </a:lnSpc>
                        <a:spcBef>
                          <a:spcPts val="135"/>
                        </a:spcBef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Valeur de 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c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ons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vat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ion 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(classe)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6497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751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844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5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844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classe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6497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6497" marB="0">
                    <a:lnL w="31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5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844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844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54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8445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8445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844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71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1346">
                <a:tc>
                  <a:txBody>
                    <a:bodyPr/>
                    <a:lstStyle/>
                    <a:p>
                      <a:pPr marL="12065" algn="ctr">
                        <a:lnSpc>
                          <a:spcPts val="95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ts val="95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marronnier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d'Inde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5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38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5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bonne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ts val="95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65%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8140">
                        <a:lnSpc>
                          <a:spcPts val="95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38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65%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814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ts val="95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65%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1,00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814" marB="0">
                    <a:lnL w="31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479,16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81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moyenne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81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649">
                <a:tc>
                  <a:txBody>
                    <a:bodyPr/>
                    <a:lstStyle/>
                    <a:p>
                      <a:pPr marL="12065" algn="ctr">
                        <a:lnSpc>
                          <a:spcPts val="95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ts val="95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érable argenté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5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81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5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bonne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ts val="95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70%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8140">
                        <a:lnSpc>
                          <a:spcPts val="95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81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70%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ts val="95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70%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1,00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2524,97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très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élevée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302">
                <a:tc>
                  <a:txBody>
                    <a:bodyPr/>
                    <a:lstStyle/>
                    <a:p>
                      <a:pPr marL="12065" algn="ctr">
                        <a:lnSpc>
                          <a:spcPts val="944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3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érable de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Norvège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33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bonne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75%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8140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33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60%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75%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1,00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384,89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moyenne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303">
                <a:tc>
                  <a:txBody>
                    <a:bodyPr/>
                    <a:lstStyle/>
                    <a:p>
                      <a:pPr marL="12065" algn="ctr">
                        <a:lnSpc>
                          <a:spcPts val="944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4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érable de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Norvège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bonne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75%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8140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60%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75%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1,00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79,52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faible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302">
                <a:tc>
                  <a:txBody>
                    <a:bodyPr/>
                    <a:lstStyle/>
                    <a:p>
                      <a:pPr marL="12065" algn="ctr">
                        <a:lnSpc>
                          <a:spcPts val="944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érable de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Norvège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32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bonne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75%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8140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32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60%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75%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1,00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361,91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moyenne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2690">
                <a:tc>
                  <a:txBody>
                    <a:bodyPr/>
                    <a:lstStyle/>
                    <a:p>
                      <a:pPr marL="12065" algn="ctr">
                        <a:lnSpc>
                          <a:spcPts val="944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6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érable de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Norvège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31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bonne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70%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ts val="944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–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blessure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mécanique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au tronc affectant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~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70% de la circonférence</a:t>
                      </a:r>
                      <a:r>
                        <a:rPr sz="1200" spc="10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du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095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tronc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8140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31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630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60%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2365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70%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630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1,00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2365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630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317,00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2365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630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faible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2365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0302">
                <a:tc>
                  <a:txBody>
                    <a:bodyPr/>
                    <a:lstStyle/>
                    <a:p>
                      <a:pPr marL="12065" algn="ctr">
                        <a:lnSpc>
                          <a:spcPts val="944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7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érable de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Norvège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35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bonne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75%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814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35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60%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75%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1,00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432,95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moyenne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0302">
                <a:tc>
                  <a:txBody>
                    <a:bodyPr/>
                    <a:lstStyle/>
                    <a:p>
                      <a:pPr marL="12065" algn="ctr">
                        <a:lnSpc>
                          <a:spcPts val="944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8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frêne de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Pennsylvanie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5‒6‒5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moyenne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60%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ts val="944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–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arbre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issu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de rejets de</a:t>
                      </a:r>
                      <a:r>
                        <a:rPr sz="12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souche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671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9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20%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60%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1,00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7,63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faible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0303">
                <a:tc>
                  <a:txBody>
                    <a:bodyPr/>
                    <a:lstStyle/>
                    <a:p>
                      <a:pPr marL="12065" algn="ctr">
                        <a:lnSpc>
                          <a:spcPts val="944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9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érable de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Norvège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36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bonne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65%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814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36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60%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65%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1,00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396,97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moyenne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0302">
                <a:tc>
                  <a:txBody>
                    <a:bodyPr/>
                    <a:lstStyle/>
                    <a:p>
                      <a:pPr marL="10160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frêne de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Pennsylvanie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4‒3‒3‒3‒4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moyenne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50%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ts val="944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–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arbre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issu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de rejets de</a:t>
                      </a:r>
                      <a:r>
                        <a:rPr sz="12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souche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671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8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20%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50%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1,00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5,03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faible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0302">
                <a:tc>
                  <a:txBody>
                    <a:bodyPr/>
                    <a:lstStyle/>
                    <a:p>
                      <a:pPr marL="10160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érable de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Norvège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27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bonne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75%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814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27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60%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75%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1,00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257,65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faible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0302">
                <a:tc>
                  <a:txBody>
                    <a:bodyPr/>
                    <a:lstStyle/>
                    <a:p>
                      <a:pPr marL="10160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érable de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Norvège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45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944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faible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40%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ts val="944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–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branche principale cariée (i.e. bois pourri)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à ~</a:t>
                      </a:r>
                      <a:r>
                        <a:rPr sz="1200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35%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814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45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60%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40%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1,00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381,70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moyenne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0824">
                <a:tc>
                  <a:txBody>
                    <a:bodyPr/>
                    <a:lstStyle/>
                    <a:p>
                      <a:pPr marL="10160" algn="ctr">
                        <a:lnSpc>
                          <a:spcPts val="95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13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ts val="95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érable de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Norvège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5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16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5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bonne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ts val="95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75%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814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16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60%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ts val="95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75%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1,00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90,48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faible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0302">
                <a:tc>
                  <a:txBody>
                    <a:bodyPr/>
                    <a:lstStyle/>
                    <a:p>
                      <a:pPr marL="10160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14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frêne de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Pennsylvanie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4‒6‒5‒4‒5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moyenne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60%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ts val="944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–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arbre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issu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de rejets de</a:t>
                      </a:r>
                      <a:r>
                        <a:rPr sz="12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souche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814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20%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60%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1,00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11,40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faible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00302">
                <a:tc>
                  <a:txBody>
                    <a:bodyPr/>
                    <a:lstStyle/>
                    <a:p>
                      <a:pPr marL="10160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érable de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Norvège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22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bonne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75%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814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22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60%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75%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1,00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171,06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faible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00303">
                <a:tc>
                  <a:txBody>
                    <a:bodyPr/>
                    <a:lstStyle/>
                    <a:p>
                      <a:pPr marL="10160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16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frêne de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Pennsylvanie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4‒7‒5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moyenne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50%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ts val="944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–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arbre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issu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de rejets de</a:t>
                      </a:r>
                      <a:r>
                        <a:rPr sz="12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souche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671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9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20%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50%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1,00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6,36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faible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00302">
                <a:tc>
                  <a:txBody>
                    <a:bodyPr/>
                    <a:lstStyle/>
                    <a:p>
                      <a:pPr marL="10160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17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érable de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Norvège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53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moyenne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60%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814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53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60%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60%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1,00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794,23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moyenne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00302">
                <a:tc>
                  <a:txBody>
                    <a:bodyPr/>
                    <a:lstStyle/>
                    <a:p>
                      <a:pPr marL="10160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18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érable de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Norvège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58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944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faible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40%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ts val="944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–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tronc carié (i.e. bois pourri)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à ~</a:t>
                      </a:r>
                      <a:r>
                        <a:rPr sz="1200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60%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X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10795" algn="ctr">
                        <a:lnSpc>
                          <a:spcPts val="96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–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0,00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nulle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00303">
                <a:tc>
                  <a:txBody>
                    <a:bodyPr/>
                    <a:lstStyle/>
                    <a:p>
                      <a:pPr marL="10160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19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érable argenté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26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bonne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70%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814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26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70%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70%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1,00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260,16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faible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00302">
                <a:tc>
                  <a:txBody>
                    <a:bodyPr/>
                    <a:lstStyle/>
                    <a:p>
                      <a:pPr marL="10160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20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ts val="944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micocoulier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 occidental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45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bonne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75%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814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45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80%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75%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1,00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954,26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moyenne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402692">
                <a:tc>
                  <a:txBody>
                    <a:bodyPr/>
                    <a:lstStyle/>
                    <a:p>
                      <a:pPr marL="10160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21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érable argenté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944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9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moyenne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60%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ts val="944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–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blessure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mécanique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au tronc affectant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~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45% de la circonférence</a:t>
                      </a:r>
                      <a:r>
                        <a:rPr sz="1200" spc="10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du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095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tronc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2270">
                        <a:lnSpc>
                          <a:spcPct val="100000"/>
                        </a:lnSpc>
                        <a:spcBef>
                          <a:spcPts val="630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9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2365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630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70%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2365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60%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630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1,00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2365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630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26,72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2365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630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faible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2365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00302">
                <a:tc>
                  <a:txBody>
                    <a:bodyPr/>
                    <a:lstStyle/>
                    <a:p>
                      <a:pPr marL="10160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22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ts val="944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micocoulier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 occidental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35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bonne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75%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814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35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80%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75%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1,00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577,27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moyenne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00302">
                <a:tc>
                  <a:txBody>
                    <a:bodyPr/>
                    <a:lstStyle/>
                    <a:p>
                      <a:pPr marL="10160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23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érable de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Norvège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20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bonne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70%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ts val="944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–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 gélivure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814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20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60%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70%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1,00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131,95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faible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200651">
                <a:tc>
                  <a:txBody>
                    <a:bodyPr/>
                    <a:lstStyle/>
                    <a:p>
                      <a:pPr marL="10160" algn="ctr">
                        <a:lnSpc>
                          <a:spcPts val="95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24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ts val="95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frêne de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Pennsylvanie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95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3‒4‒4‒3‒5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5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moyenne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ts val="95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55%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ts val="95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–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arbre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issu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de rejets de</a:t>
                      </a:r>
                      <a:r>
                        <a:rPr sz="12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souche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671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9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20%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ts val="95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55%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1,00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7,00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faible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200302">
                <a:tc>
                  <a:txBody>
                    <a:bodyPr/>
                    <a:lstStyle/>
                    <a:p>
                      <a:pPr marL="10160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25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érable argenté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48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bonne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75%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814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48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70%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75%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1,00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950,02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moyenne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200303">
                <a:tc>
                  <a:txBody>
                    <a:bodyPr/>
                    <a:lstStyle/>
                    <a:p>
                      <a:pPr marL="10160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26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érable argenté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39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bonne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70%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ts val="944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–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branches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mortes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de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moins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de 10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cm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de</a:t>
                      </a:r>
                      <a:r>
                        <a:rPr sz="1200" spc="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diamètre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814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39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70%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70%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1,00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585,35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moyenne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200302">
                <a:tc>
                  <a:txBody>
                    <a:bodyPr/>
                    <a:lstStyle/>
                    <a:p>
                      <a:pPr marL="10160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27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érable de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Norvège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18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bonne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75%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814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18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60%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75%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1,00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114,51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faible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200302">
                <a:tc>
                  <a:txBody>
                    <a:bodyPr/>
                    <a:lstStyle/>
                    <a:p>
                      <a:pPr marL="10160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28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érable de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Norvège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20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bonne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70%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814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20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60%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70%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1,00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131,95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faible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200302">
                <a:tc>
                  <a:txBody>
                    <a:bodyPr/>
                    <a:lstStyle/>
                    <a:p>
                      <a:pPr marL="10160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29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érable de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Norvège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22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bonne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75%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814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22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60%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75%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1,00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171,06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faible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200303">
                <a:tc>
                  <a:txBody>
                    <a:bodyPr/>
                    <a:lstStyle/>
                    <a:p>
                      <a:pPr marL="10160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30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érable argenté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40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bonne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75%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814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40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70%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75%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1,00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659,74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moyenne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200302">
                <a:tc>
                  <a:txBody>
                    <a:bodyPr/>
                    <a:lstStyle/>
                    <a:p>
                      <a:pPr marL="10160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31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ts val="944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micocoulier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 occidental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35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bonne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75%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814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35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80%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75%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1,00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577,27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moyenne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  <a:tr h="200302">
                <a:tc>
                  <a:txBody>
                    <a:bodyPr/>
                    <a:lstStyle/>
                    <a:p>
                      <a:pPr marL="10160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32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érable argenté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51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bonne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75%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814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51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70%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75%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1,00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1072,48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élevée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4"/>
                  </a:ext>
                </a:extLst>
              </a:tr>
              <a:tr h="200303">
                <a:tc>
                  <a:txBody>
                    <a:bodyPr/>
                    <a:lstStyle/>
                    <a:p>
                      <a:pPr marL="10160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33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érable de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Norvège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20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bonne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75%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814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20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60%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75%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1,00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141,37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faible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5"/>
                  </a:ext>
                </a:extLst>
              </a:tr>
              <a:tr h="200302">
                <a:tc>
                  <a:txBody>
                    <a:bodyPr/>
                    <a:lstStyle/>
                    <a:p>
                      <a:pPr marL="10160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34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érable de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Norvège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37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bonne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65%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ts val="944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–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tronc carié (i.e. bois pourri)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à ~</a:t>
                      </a:r>
                      <a:r>
                        <a:rPr sz="1200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35%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814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37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60%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65%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1,00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419,33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moyenne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6"/>
                  </a:ext>
                </a:extLst>
              </a:tr>
              <a:tr h="200303">
                <a:tc>
                  <a:txBody>
                    <a:bodyPr/>
                    <a:lstStyle/>
                    <a:p>
                      <a:pPr marL="10160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35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érable argenté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40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moyenne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55%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ts val="944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–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branches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mortes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de plus de10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cm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de</a:t>
                      </a:r>
                      <a:r>
                        <a:rPr sz="1200" spc="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diamètre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8140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40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70%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55%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1,00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483,81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moyenne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7"/>
                  </a:ext>
                </a:extLst>
              </a:tr>
              <a:tr h="200823">
                <a:tc>
                  <a:txBody>
                    <a:bodyPr/>
                    <a:lstStyle/>
                    <a:p>
                      <a:pPr marL="10160" algn="ctr">
                        <a:lnSpc>
                          <a:spcPts val="95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36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ts val="95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érable de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Norvège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5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5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bonne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ts val="95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75%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8140">
                        <a:lnSpc>
                          <a:spcPts val="95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60%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ts val="95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75%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1,00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50,89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faible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8"/>
                  </a:ext>
                </a:extLst>
              </a:tr>
              <a:tr h="402692">
                <a:tc>
                  <a:txBody>
                    <a:bodyPr/>
                    <a:lstStyle/>
                    <a:p>
                      <a:pPr marL="10160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37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érable de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Norvège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37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bonne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70%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ts val="944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–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branche secondaire chancrée (i..e affectée par une maladie causant</a:t>
                      </a:r>
                      <a:r>
                        <a:rPr sz="1200" spc="1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un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095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défaut structural)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sur ~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30% de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sa</a:t>
                      </a:r>
                      <a:r>
                        <a:rPr sz="1200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circonférence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8140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37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630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60%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2365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70%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630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1,00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2365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630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451,59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2365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630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moyenne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2365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9"/>
                  </a:ext>
                </a:extLst>
              </a:tr>
              <a:tr h="200302">
                <a:tc>
                  <a:txBody>
                    <a:bodyPr/>
                    <a:lstStyle/>
                    <a:p>
                      <a:pPr marL="10160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38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érable argenté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63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moyenne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50%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ts val="944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–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branches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mortes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de plus de 10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cm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de</a:t>
                      </a:r>
                      <a:r>
                        <a:rPr sz="1200" spc="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diamètre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8140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63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70%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50%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1,00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1091,04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élevée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40"/>
                  </a:ext>
                </a:extLst>
              </a:tr>
              <a:tr h="200303">
                <a:tc>
                  <a:txBody>
                    <a:bodyPr/>
                    <a:lstStyle/>
                    <a:p>
                      <a:pPr marL="10160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39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érable de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Norvège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bonne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75%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8140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60%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75%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1,00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79,52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faible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41"/>
                  </a:ext>
                </a:extLst>
              </a:tr>
              <a:tr h="200302">
                <a:tc>
                  <a:txBody>
                    <a:bodyPr/>
                    <a:lstStyle/>
                    <a:p>
                      <a:pPr marL="10160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40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érable argenté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74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bonne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65%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ts val="944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–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branches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mortes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de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moins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de 10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cm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de</a:t>
                      </a:r>
                      <a:r>
                        <a:rPr sz="1200" spc="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diamètre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8140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74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70%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65%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1,00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1956,89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élevée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42"/>
                  </a:ext>
                </a:extLst>
              </a:tr>
              <a:tr h="402692">
                <a:tc>
                  <a:txBody>
                    <a:bodyPr/>
                    <a:lstStyle/>
                    <a:p>
                      <a:pPr marL="10160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41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ts val="944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orme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d'Amérique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30‒31‒36‒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129539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31‒37‒25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bonne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70%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8140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78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630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40%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2365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70%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630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1,00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2365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630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1337,94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2365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630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élevée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2365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43"/>
                  </a:ext>
                </a:extLst>
              </a:tr>
              <a:tr h="200302">
                <a:tc>
                  <a:txBody>
                    <a:bodyPr/>
                    <a:lstStyle/>
                    <a:p>
                      <a:pPr marL="10160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42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ts val="944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micocoulier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 occidental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33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bonne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75%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8140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33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80%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75%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1,00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513,18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moyenne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44"/>
                  </a:ext>
                </a:extLst>
              </a:tr>
              <a:tr h="200303">
                <a:tc>
                  <a:txBody>
                    <a:bodyPr/>
                    <a:lstStyle/>
                    <a:p>
                      <a:pPr marL="10160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43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arbre aux quarante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écus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17‒13‒20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bonne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70%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8140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29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95%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70%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1,00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439,25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moyenne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45"/>
                  </a:ext>
                </a:extLst>
              </a:tr>
              <a:tr h="200302">
                <a:tc>
                  <a:txBody>
                    <a:bodyPr/>
                    <a:lstStyle/>
                    <a:p>
                      <a:pPr marL="10160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44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érable argenté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50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bonne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70%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8140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50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70%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70%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1,00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962,12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moyenne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46"/>
                  </a:ext>
                </a:extLst>
              </a:tr>
              <a:tr h="200302">
                <a:tc>
                  <a:txBody>
                    <a:bodyPr/>
                    <a:lstStyle/>
                    <a:p>
                      <a:pPr marL="10160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45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érable argenté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20‒28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moyenne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50%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ts val="944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–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tronc carié (i.e. bois pourri)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à ~</a:t>
                      </a:r>
                      <a:r>
                        <a:rPr sz="1200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40%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8140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34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70%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50%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1,00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317,77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faible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47"/>
                  </a:ext>
                </a:extLst>
              </a:tr>
              <a:tr h="200651">
                <a:tc>
                  <a:txBody>
                    <a:bodyPr/>
                    <a:lstStyle/>
                    <a:p>
                      <a:pPr marL="10160" algn="ctr">
                        <a:lnSpc>
                          <a:spcPts val="95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46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ts val="95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érable argenté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5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55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5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bonne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ts val="95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65%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8140">
                        <a:lnSpc>
                          <a:spcPts val="95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55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70%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ts val="95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65%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1,00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31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1081,00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élevée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48"/>
                  </a:ext>
                </a:extLst>
              </a:tr>
              <a:tr h="402690">
                <a:tc>
                  <a:txBody>
                    <a:bodyPr/>
                    <a:lstStyle/>
                    <a:p>
                      <a:pPr marL="10160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47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ts val="944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tilleul d'Amérique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17‒16‒12‒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3175"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17‒18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bonne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65%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8140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36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75%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24633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ts val="94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65%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1,00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24633" marB="0">
                    <a:lnL w="31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496,22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24633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moyenne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124633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49"/>
                  </a:ext>
                </a:extLst>
              </a:tr>
            </a:tbl>
          </a:graphicData>
        </a:graphic>
      </p:graphicFrame>
      <p:graphicFrame>
        <p:nvGraphicFramePr>
          <p:cNvPr id="6" name="object 4">
            <a:extLst>
              <a:ext uri="{FF2B5EF4-FFF2-40B4-BE49-F238E27FC236}">
                <a16:creationId xmlns:a16="http://schemas.microsoft.com/office/drawing/2014/main" id="{5D3C3E52-4D43-2EC0-4B46-0FF0EEE12F55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41024006"/>
              </p:ext>
            </p:extLst>
          </p:nvPr>
        </p:nvGraphicFramePr>
        <p:xfrm>
          <a:off x="3795719" y="12496808"/>
          <a:ext cx="20004080" cy="20573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77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56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04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29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40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3305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866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6516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6417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6516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26319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26417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26417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188527">
                <a:tc gridSpan="7">
                  <a:txBody>
                    <a:bodyPr/>
                    <a:lstStyle/>
                    <a:p>
                      <a:pPr marL="3175" algn="ctr">
                        <a:lnSpc>
                          <a:spcPts val="955"/>
                        </a:lnSpc>
                      </a:pPr>
                      <a:r>
                        <a:rPr sz="800" b="1" spc="-5" dirty="0">
                          <a:latin typeface="Arial"/>
                          <a:cs typeface="Arial"/>
                        </a:rPr>
                        <a:t>Description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 générale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6">
                  <a:txBody>
                    <a:bodyPr/>
                    <a:lstStyle/>
                    <a:p>
                      <a:pPr marL="635" algn="ctr">
                        <a:lnSpc>
                          <a:spcPts val="955"/>
                        </a:lnSpc>
                      </a:pPr>
                      <a:r>
                        <a:rPr sz="800" b="1" dirty="0">
                          <a:latin typeface="Arial"/>
                          <a:cs typeface="Arial"/>
                        </a:rPr>
                        <a:t>Valeur de conservation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6855">
                <a:tc rowSpan="2">
                  <a:txBody>
                    <a:bodyPr/>
                    <a:lstStyle/>
                    <a:p>
                      <a:pPr marL="55880" marR="46990" indent="12065">
                        <a:lnSpc>
                          <a:spcPct val="110000"/>
                        </a:lnSpc>
                        <a:spcBef>
                          <a:spcPts val="665"/>
                        </a:spcBef>
                      </a:pPr>
                      <a:r>
                        <a:rPr sz="800" b="1" dirty="0">
                          <a:latin typeface="Arial"/>
                          <a:cs typeface="Arial"/>
                        </a:rPr>
                        <a:t>No de  l'a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bre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844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3175" algn="ctr">
                        <a:lnSpc>
                          <a:spcPct val="100000"/>
                        </a:lnSpc>
                      </a:pPr>
                      <a:r>
                        <a:rPr sz="800" b="1" spc="-5" dirty="0">
                          <a:latin typeface="Arial"/>
                          <a:cs typeface="Arial"/>
                        </a:rPr>
                        <a:t>Espèce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71120" marR="48895" indent="-12700">
                        <a:lnSpc>
                          <a:spcPct val="110000"/>
                        </a:lnSpc>
                        <a:spcBef>
                          <a:spcPts val="665"/>
                        </a:spcBef>
                      </a:pPr>
                      <a:r>
                        <a:rPr sz="800" b="1" spc="-5" dirty="0">
                          <a:latin typeface="Arial"/>
                          <a:cs typeface="Arial"/>
                        </a:rPr>
                        <a:t>Diamètre</a:t>
                      </a:r>
                      <a:r>
                        <a:rPr sz="80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du  tronc (cm)</a:t>
                      </a:r>
                      <a:r>
                        <a:rPr sz="800" b="1" spc="-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*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844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800" b="1" dirty="0">
                          <a:latin typeface="Arial"/>
                          <a:cs typeface="Arial"/>
                        </a:rPr>
                        <a:t>Condition</a:t>
                      </a:r>
                      <a:r>
                        <a:rPr sz="8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générale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793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800" b="1" dirty="0">
                          <a:latin typeface="Arial"/>
                          <a:cs typeface="Arial"/>
                        </a:rPr>
                        <a:t>Remarques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73355" marR="162560" indent="78740">
                        <a:lnSpc>
                          <a:spcPct val="110000"/>
                        </a:lnSpc>
                        <a:spcBef>
                          <a:spcPts val="665"/>
                        </a:spcBef>
                      </a:pPr>
                      <a:r>
                        <a:rPr sz="800" b="1" spc="-10" dirty="0">
                          <a:latin typeface="Arial"/>
                          <a:cs typeface="Arial"/>
                        </a:rPr>
                        <a:t>Arbre  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à</a:t>
                      </a:r>
                      <a:r>
                        <a:rPr sz="800" b="1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abattre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844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36195" marR="26670" indent="156845">
                        <a:lnSpc>
                          <a:spcPct val="110000"/>
                        </a:lnSpc>
                        <a:spcBef>
                          <a:spcPts val="665"/>
                        </a:spcBef>
                      </a:pPr>
                      <a:r>
                        <a:rPr sz="800" b="1" spc="-5" dirty="0">
                          <a:latin typeface="Arial"/>
                          <a:cs typeface="Arial"/>
                        </a:rPr>
                        <a:t>Diamètre  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équivalent</a:t>
                      </a:r>
                      <a:r>
                        <a:rPr sz="800" b="1" spc="-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(cm)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844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66040">
                        <a:lnSpc>
                          <a:spcPct val="100000"/>
                        </a:lnSpc>
                      </a:pPr>
                      <a:r>
                        <a:rPr sz="800" b="1" spc="-5" dirty="0">
                          <a:latin typeface="Arial"/>
                          <a:cs typeface="Arial"/>
                        </a:rPr>
                        <a:t>Cote</a:t>
                      </a:r>
                      <a:r>
                        <a:rPr sz="8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d'espèce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79070" marR="172085" indent="43815">
                        <a:lnSpc>
                          <a:spcPct val="110000"/>
                        </a:lnSpc>
                        <a:spcBef>
                          <a:spcPts val="665"/>
                        </a:spcBef>
                      </a:pPr>
                      <a:r>
                        <a:rPr sz="800" b="1" spc="-5" dirty="0">
                          <a:latin typeface="Arial"/>
                          <a:cs typeface="Arial"/>
                        </a:rPr>
                        <a:t>Cote 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de  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c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ond</a:t>
                      </a:r>
                      <a:r>
                        <a:rPr sz="800" b="1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ion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8445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14935" marR="105410" indent="38100">
                        <a:lnSpc>
                          <a:spcPct val="110000"/>
                        </a:lnSpc>
                        <a:spcBef>
                          <a:spcPts val="665"/>
                        </a:spcBef>
                      </a:pPr>
                      <a:r>
                        <a:rPr sz="800" b="1" spc="-5" dirty="0">
                          <a:latin typeface="Arial"/>
                          <a:cs typeface="Arial"/>
                        </a:rPr>
                        <a:t>Facteur 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de  pond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é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at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ion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8445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64465" marR="153035" indent="45720">
                        <a:lnSpc>
                          <a:spcPct val="110000"/>
                        </a:lnSpc>
                        <a:spcBef>
                          <a:spcPts val="665"/>
                        </a:spcBef>
                      </a:pPr>
                      <a:r>
                        <a:rPr sz="800" b="1" spc="-5" dirty="0">
                          <a:latin typeface="Arial"/>
                          <a:cs typeface="Arial"/>
                        </a:rPr>
                        <a:t>Résultat  (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poin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ta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ge)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844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92710" marR="83820" algn="ctr">
                        <a:lnSpc>
                          <a:spcPct val="110000"/>
                        </a:lnSpc>
                        <a:spcBef>
                          <a:spcPts val="135"/>
                        </a:spcBef>
                      </a:pPr>
                      <a:r>
                        <a:rPr sz="800" b="1" dirty="0">
                          <a:latin typeface="Arial"/>
                          <a:cs typeface="Arial"/>
                        </a:rPr>
                        <a:t>Valeur de  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c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ons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vat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ion  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(classe)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41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844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5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844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800" b="1" spc="-5" dirty="0">
                          <a:latin typeface="Arial"/>
                          <a:cs typeface="Arial"/>
                        </a:rPr>
                        <a:t>classe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800" b="1" dirty="0">
                          <a:latin typeface="Arial"/>
                          <a:cs typeface="Arial"/>
                        </a:rPr>
                        <a:t>%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71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5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844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844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54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8445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8445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844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71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8902">
                <a:tc>
                  <a:txBody>
                    <a:bodyPr/>
                    <a:lstStyle/>
                    <a:p>
                      <a:pPr marR="140335" algn="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48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dirty="0">
                          <a:latin typeface="Arial"/>
                          <a:cs typeface="Arial"/>
                        </a:rPr>
                        <a:t>tilleul d'Amérique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34‒34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bonne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65%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dirty="0">
                          <a:latin typeface="Arial"/>
                          <a:cs typeface="Arial"/>
                        </a:rPr>
                        <a:t>–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fourche faible entre des</a:t>
                      </a:r>
                      <a:r>
                        <a:rPr sz="8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branches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48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75%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65%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07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1,00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882,16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moyenne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1445">
                <a:tc>
                  <a:txBody>
                    <a:bodyPr/>
                    <a:lstStyle/>
                    <a:p>
                      <a:pPr marR="140335" algn="r">
                        <a:lnSpc>
                          <a:spcPts val="950"/>
                        </a:lnSpc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49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ts val="950"/>
                        </a:lnSpc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érable argenté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50"/>
                        </a:lnSpc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48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50"/>
                        </a:lnSpc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moyenne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ts val="950"/>
                        </a:lnSpc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60%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ts val="950"/>
                        </a:lnSpc>
                      </a:pPr>
                      <a:r>
                        <a:rPr sz="800" dirty="0">
                          <a:latin typeface="Arial"/>
                          <a:cs typeface="Arial"/>
                        </a:rPr>
                        <a:t>–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branches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mortes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de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moins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de 10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cm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de</a:t>
                      </a:r>
                      <a:r>
                        <a:rPr sz="800" spc="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diamètre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ts val="950"/>
                        </a:lnSpc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48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70%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ts val="950"/>
                        </a:lnSpc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60%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1,00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760,02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moyenne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1095">
                <a:tc>
                  <a:txBody>
                    <a:bodyPr/>
                    <a:lstStyle/>
                    <a:p>
                      <a:pPr marR="140335" algn="r">
                        <a:lnSpc>
                          <a:spcPts val="944"/>
                        </a:lnSpc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50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ts val="944"/>
                        </a:lnSpc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érable de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Norvège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44"/>
                        </a:lnSpc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26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44"/>
                        </a:lnSpc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bonne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ts val="944"/>
                        </a:lnSpc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70%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ts val="944"/>
                        </a:lnSpc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26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60%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ts val="944"/>
                        </a:lnSpc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70%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1,00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222,99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800" dirty="0">
                          <a:latin typeface="Arial"/>
                          <a:cs typeface="Arial"/>
                        </a:rPr>
                        <a:t>faible</a:t>
                      </a: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1095">
                <a:tc>
                  <a:txBody>
                    <a:bodyPr/>
                    <a:lstStyle/>
                    <a:p>
                      <a:pPr marR="140335" algn="r">
                        <a:lnSpc>
                          <a:spcPts val="944"/>
                        </a:lnSpc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51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ts val="944"/>
                        </a:lnSpc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érable de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Norvège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44"/>
                        </a:lnSpc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19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44"/>
                        </a:lnSpc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bonne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ts val="944"/>
                        </a:lnSpc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75%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ts val="944"/>
                        </a:lnSpc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19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60%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ts val="944"/>
                        </a:lnSpc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75%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1,00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127,59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800" dirty="0">
                          <a:latin typeface="Arial"/>
                          <a:cs typeface="Arial"/>
                        </a:rPr>
                        <a:t>faible</a:t>
                      </a: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1095">
                <a:tc>
                  <a:txBody>
                    <a:bodyPr/>
                    <a:lstStyle/>
                    <a:p>
                      <a:pPr marR="140335" algn="r">
                        <a:lnSpc>
                          <a:spcPts val="944"/>
                        </a:lnSpc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52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ts val="944"/>
                        </a:lnSpc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érable argenté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44"/>
                        </a:lnSpc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44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44"/>
                        </a:lnSpc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bonne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ts val="944"/>
                        </a:lnSpc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70%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ts val="944"/>
                        </a:lnSpc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44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70%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ts val="944"/>
                        </a:lnSpc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70%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1,00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745,06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moyenne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9961">
                <a:tc>
                  <a:txBody>
                    <a:bodyPr/>
                    <a:lstStyle/>
                    <a:p>
                      <a:pPr marR="140335" algn="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53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ts val="944"/>
                        </a:lnSpc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érable de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Norvège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44"/>
                        </a:lnSpc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16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944"/>
                        </a:lnSpc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bonne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ts val="944"/>
                        </a:lnSpc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75%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ts val="944"/>
                        </a:lnSpc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16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60%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ts val="944"/>
                        </a:lnSpc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75%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1,00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90,48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800" dirty="0">
                          <a:latin typeface="Arial"/>
                          <a:cs typeface="Arial"/>
                        </a:rPr>
                        <a:t>faible</a:t>
                      </a: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D514992E-4DD9-A6ED-5EBB-C2B7A46AD95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073400" y="14401800"/>
            <a:ext cx="19964398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0CC2A6D-5EA1-BC4A-F428-9077D98A4CCD}"/>
              </a:ext>
            </a:extLst>
          </p:cNvPr>
          <p:cNvSpPr txBox="1"/>
          <p:nvPr/>
        </p:nvSpPr>
        <p:spPr>
          <a:xfrm>
            <a:off x="26543000" y="14520526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b="1" dirty="0">
                <a:latin typeface="Swis721 Cn BT" panose="020B0506020202030204" pitchFamily="34" charset="0"/>
              </a:rPr>
              <a:t>27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635200" cy="155448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227" y="1088136"/>
            <a:ext cx="25472745" cy="1336852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8522" y="1458527"/>
            <a:ext cx="24718152" cy="126277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noir, obscurité&#10;&#10;Description générée automatiquement">
            <a:extLst>
              <a:ext uri="{FF2B5EF4-FFF2-40B4-BE49-F238E27FC236}">
                <a16:creationId xmlns:a16="http://schemas.microsoft.com/office/drawing/2014/main" id="{4FC84259-8BFF-12A5-CF21-F97D57CC8CE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823910" y="2740644"/>
            <a:ext cx="20548916" cy="1043754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BE9BEDB-7CB9-E038-D93D-FA0C173C3B5B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245600" y="-151215"/>
            <a:ext cx="13820774" cy="1487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CA" sz="9067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Conclusion</a:t>
            </a:r>
            <a:endParaRPr lang="fr-CA" dirty="0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EF160E7A-3C8E-E794-3779-28822791240B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2920080" y="5867400"/>
            <a:ext cx="22356575" cy="3955434"/>
          </a:xfrm>
          <a:prstGeom prst="ellipse">
            <a:avLst/>
          </a:prstGeom>
          <a:noFill/>
          <a:ln w="1047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8C89B16-B77B-DC60-E246-49DBB14EFD2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 marR="5080" indent="1270">
              <a:lnSpc>
                <a:spcPts val="1440"/>
              </a:lnSpc>
              <a:spcBef>
                <a:spcPts val="35"/>
              </a:spcBef>
            </a:pPr>
            <a:r>
              <a:rPr lang="fr-CA" spc="15"/>
              <a:t>23415 </a:t>
            </a:r>
            <a:r>
              <a:rPr lang="fr-CA" spc="10"/>
              <a:t>- </a:t>
            </a:r>
            <a:r>
              <a:rPr lang="fr-CA" spc="15"/>
              <a:t>BOULEVARD DE </a:t>
            </a:r>
            <a:r>
              <a:rPr lang="fr-CA" spc="10"/>
              <a:t>L'UNION, VILLE </a:t>
            </a:r>
            <a:r>
              <a:rPr lang="fr-CA" spc="15"/>
              <a:t>DE</a:t>
            </a:r>
            <a:r>
              <a:rPr lang="fr-CA" spc="-55"/>
              <a:t> </a:t>
            </a:r>
            <a:r>
              <a:rPr lang="fr-CA" spc="15"/>
              <a:t>SAINT-LAMBERT  COUPE DE </a:t>
            </a:r>
            <a:r>
              <a:rPr lang="fr-CA" spc="10"/>
              <a:t>PRINCIPE </a:t>
            </a:r>
            <a:r>
              <a:rPr lang="fr-CA" spc="5"/>
              <a:t>: </a:t>
            </a:r>
            <a:r>
              <a:rPr lang="fr-CA" spc="15"/>
              <a:t>OPTION</a:t>
            </a:r>
            <a:r>
              <a:rPr lang="fr-CA" spc="-25"/>
              <a:t> </a:t>
            </a:r>
            <a:fld id="{81D60167-4931-47E6-BA6A-407CBD079E47}" type="slidenum">
              <a:rPr lang="fr-CA" spc="15" smtClean="0"/>
              <a:pPr marL="12700" marR="5080" indent="1270">
                <a:lnSpc>
                  <a:spcPts val="1440"/>
                </a:lnSpc>
                <a:spcBef>
                  <a:spcPts val="35"/>
                </a:spcBef>
              </a:pPr>
              <a:t>28</a:t>
            </a:fld>
            <a:endParaRPr lang="fr-CA" spc="15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0053DAE-BC24-8900-1895-AE330DFC9DCC}"/>
              </a:ext>
            </a:extLst>
          </p:cNvPr>
          <p:cNvSpPr txBox="1"/>
          <p:nvPr/>
        </p:nvSpPr>
        <p:spPr>
          <a:xfrm>
            <a:off x="26479556" y="14720114"/>
            <a:ext cx="19521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b="1" dirty="0">
                <a:latin typeface="Swis721 Cn BT" panose="020B0506020202030204" pitchFamily="34" charset="0"/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23999094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56AD0FE-575A-816F-EFEA-F372E5435DD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/>
          <a:srcRect l="69604" t="68762" r="22782" b="21876"/>
          <a:stretch/>
        </p:blipFill>
        <p:spPr bwMode="auto">
          <a:xfrm>
            <a:off x="9719740" y="0"/>
            <a:ext cx="7010400" cy="24258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FDF1567-0BA9-D991-031F-F271B3D4F2D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5"/>
          <a:srcRect l="62890" t="32201" r="17744" b="23421"/>
          <a:stretch/>
        </p:blipFill>
        <p:spPr bwMode="auto">
          <a:xfrm>
            <a:off x="2709481" y="1989864"/>
            <a:ext cx="21030917" cy="135549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28B9498-C52C-CA7C-CE9A-06D580BC126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 marR="5080" indent="1270">
              <a:lnSpc>
                <a:spcPts val="1440"/>
              </a:lnSpc>
              <a:spcBef>
                <a:spcPts val="35"/>
              </a:spcBef>
            </a:pPr>
            <a:r>
              <a:rPr lang="fr-CA" spc="15"/>
              <a:t>23415 </a:t>
            </a:r>
            <a:r>
              <a:rPr lang="fr-CA" spc="10"/>
              <a:t>- </a:t>
            </a:r>
            <a:r>
              <a:rPr lang="fr-CA" spc="15"/>
              <a:t>BOULEVARD DE </a:t>
            </a:r>
            <a:r>
              <a:rPr lang="fr-CA" spc="10"/>
              <a:t>L'UNION, VILLE </a:t>
            </a:r>
            <a:r>
              <a:rPr lang="fr-CA" spc="15"/>
              <a:t>DE</a:t>
            </a:r>
            <a:r>
              <a:rPr lang="fr-CA" spc="-55"/>
              <a:t> </a:t>
            </a:r>
            <a:r>
              <a:rPr lang="fr-CA" spc="15"/>
              <a:t>SAINT-LAMBERT  COUPE DE </a:t>
            </a:r>
            <a:r>
              <a:rPr lang="fr-CA" spc="10"/>
              <a:t>PRINCIPE </a:t>
            </a:r>
            <a:r>
              <a:rPr lang="fr-CA" spc="5"/>
              <a:t>: </a:t>
            </a:r>
            <a:r>
              <a:rPr lang="fr-CA" spc="15"/>
              <a:t>OPTION</a:t>
            </a:r>
            <a:r>
              <a:rPr lang="fr-CA" spc="-25"/>
              <a:t> </a:t>
            </a:r>
            <a:fld id="{81D60167-4931-47E6-BA6A-407CBD079E47}" type="slidenum">
              <a:rPr lang="fr-CA" spc="15" smtClean="0"/>
              <a:pPr marL="12700" marR="5080" indent="1270">
                <a:lnSpc>
                  <a:spcPts val="1440"/>
                </a:lnSpc>
                <a:spcBef>
                  <a:spcPts val="35"/>
                </a:spcBef>
              </a:pPr>
              <a:t>29</a:t>
            </a:fld>
            <a:endParaRPr lang="fr-CA" spc="15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835DFB1-2D79-9723-17FB-DB6F96E3A054}"/>
              </a:ext>
            </a:extLst>
          </p:cNvPr>
          <p:cNvSpPr txBox="1"/>
          <p:nvPr/>
        </p:nvSpPr>
        <p:spPr>
          <a:xfrm>
            <a:off x="26543000" y="14527143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b="1" dirty="0">
                <a:latin typeface="Swis721 Cn BT" panose="020B0506020202030204" pitchFamily="34" charset="0"/>
              </a:rPr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1114935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Saint-Lambert_Diapo_Bande.ai">
            <a:extLst>
              <a:ext uri="{FF2B5EF4-FFF2-40B4-BE49-F238E27FC236}">
                <a16:creationId xmlns:a16="http://schemas.microsoft.com/office/drawing/2014/main" id="{C0406255-438C-583A-BA50-8195AB86315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052"/>
          <a:stretch/>
        </p:blipFill>
        <p:spPr bwMode="auto">
          <a:xfrm>
            <a:off x="-1" y="24"/>
            <a:ext cx="27635202" cy="952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re 4">
            <a:extLst>
              <a:ext uri="{FF2B5EF4-FFF2-40B4-BE49-F238E27FC236}">
                <a16:creationId xmlns:a16="http://schemas.microsoft.com/office/drawing/2014/main" id="{9D28DCE2-689B-16EC-03C1-F86BF76C9BAD}"/>
              </a:ext>
            </a:extLst>
          </p:cNvPr>
          <p:cNvSpPr txBox="1"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2979419" y="387128"/>
            <a:ext cx="24008080" cy="2790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9067" b="1" dirty="0">
                <a:solidFill>
                  <a:schemeClr val="bg1"/>
                </a:solidFill>
                <a:latin typeface="Arial Black" panose="020B0A04020102020204" pitchFamily="34" charset="0"/>
              </a:rPr>
              <a:t>État de dégradation des infrastructures (1914)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6F0758C-F324-E619-AF7D-65EB631F7C0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/>
          <a:srcRect l="14005"/>
          <a:stretch/>
        </p:blipFill>
        <p:spPr>
          <a:xfrm>
            <a:off x="612816" y="4267200"/>
            <a:ext cx="16220627" cy="952328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D9984636-C9B6-6495-FAB1-AFE46DD8B575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14503400" y="5443186"/>
            <a:ext cx="12567248" cy="9628121"/>
            <a:chOff x="175365" y="2799521"/>
            <a:chExt cx="4960307" cy="3677479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93AED211-F5D6-6BC4-952D-84FA0C730E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7809"/>
            <a:stretch/>
          </p:blipFill>
          <p:spPr>
            <a:xfrm>
              <a:off x="175365" y="2799521"/>
              <a:ext cx="4960307" cy="3677479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746D1A25-31B2-7876-2EC7-E2CDF8543B7E}"/>
                </a:ext>
              </a:extLst>
            </p:cNvPr>
            <p:cNvSpPr txBox="1"/>
            <p:nvPr/>
          </p:nvSpPr>
          <p:spPr>
            <a:xfrm>
              <a:off x="364845" y="2966012"/>
              <a:ext cx="42839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1400" b="1" dirty="0"/>
                <a:t>Inspection par téléobjectif de conduite d’égout</a:t>
              </a:r>
            </a:p>
          </p:txBody>
        </p:sp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8DE8FF51-37B7-4DF2-0405-C5B735BD4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100" y="3323399"/>
              <a:ext cx="4873522" cy="3142091"/>
            </a:xfrm>
            <a:prstGeom prst="rect">
              <a:avLst/>
            </a:prstGeom>
          </p:spPr>
        </p:pic>
      </p:grp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3349D1B-4FF2-D2E8-F997-F0E1C81F3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242259" y="14763530"/>
            <a:ext cx="5779315" cy="615553"/>
          </a:xfrm>
        </p:spPr>
        <p:txBody>
          <a:bodyPr/>
          <a:lstStyle/>
          <a:p>
            <a:fld id="{C494B1BB-8E12-4E6E-B298-7C04A01A4EC5}" type="slidenum">
              <a:rPr lang="fr-CA" sz="4000" smtClean="0"/>
              <a:t>3</a:t>
            </a:fld>
            <a:endParaRPr lang="fr-CA" sz="4000" dirty="0"/>
          </a:p>
        </p:txBody>
      </p:sp>
    </p:spTree>
    <p:extLst>
      <p:ext uri="{BB962C8B-B14F-4D97-AF65-F5344CB8AC3E}">
        <p14:creationId xmlns:p14="http://schemas.microsoft.com/office/powerpoint/2010/main" val="392477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>
            <a:extLst>
              <a:ext uri="{FF2B5EF4-FFF2-40B4-BE49-F238E27FC236}">
                <a16:creationId xmlns:a16="http://schemas.microsoft.com/office/drawing/2014/main" id="{253EF296-CFF2-833D-8B68-7BD4C3696C8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79220240"/>
              </p:ext>
            </p:extLst>
          </p:nvPr>
        </p:nvGraphicFramePr>
        <p:xfrm>
          <a:off x="1473200" y="3886200"/>
          <a:ext cx="24221680" cy="914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8528010" imgH="3219422" progId="Excel.Sheet.12">
                  <p:embed/>
                </p:oleObj>
              </mc:Choice>
              <mc:Fallback>
                <p:oleObj name="Worksheet" r:id="rId4" imgW="8528010" imgH="321942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3200" y="3886200"/>
                        <a:ext cx="24221680" cy="914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4FC10212-1C38-B727-5615-5A748207469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303000" y="2099101"/>
            <a:ext cx="1409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800" dirty="0">
                <a:latin typeface="Arial Black" panose="020B0A04020102020204" pitchFamily="34" charset="0"/>
              </a:rPr>
              <a:t>Tableau résumé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9A49522-2795-F9C5-57D4-75A6480778D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 marR="5080" indent="1270">
              <a:lnSpc>
                <a:spcPts val="1440"/>
              </a:lnSpc>
              <a:spcBef>
                <a:spcPts val="35"/>
              </a:spcBef>
            </a:pPr>
            <a:r>
              <a:rPr lang="fr-CA" spc="15"/>
              <a:t>23415 </a:t>
            </a:r>
            <a:r>
              <a:rPr lang="fr-CA" spc="10"/>
              <a:t>- </a:t>
            </a:r>
            <a:r>
              <a:rPr lang="fr-CA" spc="15"/>
              <a:t>BOULEVARD DE </a:t>
            </a:r>
            <a:r>
              <a:rPr lang="fr-CA" spc="10"/>
              <a:t>L'UNION, VILLE </a:t>
            </a:r>
            <a:r>
              <a:rPr lang="fr-CA" spc="15"/>
              <a:t>DE</a:t>
            </a:r>
            <a:r>
              <a:rPr lang="fr-CA" spc="-55"/>
              <a:t> </a:t>
            </a:r>
            <a:r>
              <a:rPr lang="fr-CA" spc="15"/>
              <a:t>SAINT-LAMBERT  COUPE DE </a:t>
            </a:r>
            <a:r>
              <a:rPr lang="fr-CA" spc="10"/>
              <a:t>PRINCIPE </a:t>
            </a:r>
            <a:r>
              <a:rPr lang="fr-CA" spc="5"/>
              <a:t>: </a:t>
            </a:r>
            <a:r>
              <a:rPr lang="fr-CA" spc="15"/>
              <a:t>OPTION</a:t>
            </a:r>
            <a:r>
              <a:rPr lang="fr-CA" spc="-25"/>
              <a:t> </a:t>
            </a:r>
            <a:fld id="{81D60167-4931-47E6-BA6A-407CBD079E47}" type="slidenum">
              <a:rPr lang="fr-CA" spc="15" smtClean="0"/>
              <a:pPr marL="12700" marR="5080" indent="1270">
                <a:lnSpc>
                  <a:spcPts val="1440"/>
                </a:lnSpc>
                <a:spcBef>
                  <a:spcPts val="35"/>
                </a:spcBef>
              </a:pPr>
              <a:t>30</a:t>
            </a:fld>
            <a:endParaRPr lang="fr-CA" spc="15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3B4F899-5FD8-BB32-D635-82D3DE433595}"/>
              </a:ext>
            </a:extLst>
          </p:cNvPr>
          <p:cNvSpPr txBox="1"/>
          <p:nvPr/>
        </p:nvSpPr>
        <p:spPr>
          <a:xfrm>
            <a:off x="26619200" y="14643831"/>
            <a:ext cx="261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b="1" dirty="0">
                <a:latin typeface="Swis721 Cn BT" panose="020B0506020202030204" pitchFamily="34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27183207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635200" cy="1554479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5" descr="Saint-Lambert_Diapo_Bande.ai">
            <a:extLst>
              <a:ext uri="{FF2B5EF4-FFF2-40B4-BE49-F238E27FC236}">
                <a16:creationId xmlns:a16="http://schemas.microsoft.com/office/drawing/2014/main" id="{C0406255-438C-583A-BA50-8195AB86315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 bwMode="auto">
          <a:xfrm>
            <a:off x="20" y="2"/>
            <a:ext cx="27635180" cy="15544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re 4">
            <a:extLst>
              <a:ext uri="{FF2B5EF4-FFF2-40B4-BE49-F238E27FC236}">
                <a16:creationId xmlns:a16="http://schemas.microsoft.com/office/drawing/2014/main" id="{9D28DCE2-689B-16EC-03C1-F86BF76C9BAD}"/>
              </a:ext>
            </a:extLst>
          </p:cNvPr>
          <p:cNvSpPr txBox="1">
            <a:spLocks noGrp="1"/>
          </p:cNvSpPr>
          <p:nvPr>
            <p:ph type="ctrTitle"/>
            <p:custDataLst>
              <p:tags r:id="rId3"/>
            </p:custDataLst>
          </p:nvPr>
        </p:nvSpPr>
        <p:spPr>
          <a:xfrm>
            <a:off x="2921000" y="3733800"/>
            <a:ext cx="20726400" cy="65745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rtl="0">
              <a:spcBef>
                <a:spcPct val="0"/>
              </a:spcBef>
            </a:pPr>
            <a:r>
              <a:rPr lang="en-US" b="1" kern="1200" dirty="0" err="1">
                <a:solidFill>
                  <a:srgbClr val="FFFFFF"/>
                </a:solidFill>
              </a:rPr>
              <a:t>Période</a:t>
            </a:r>
            <a:r>
              <a:rPr lang="en-US" b="1" kern="1200" dirty="0">
                <a:solidFill>
                  <a:srgbClr val="FFFFFF"/>
                </a:solidFill>
              </a:rPr>
              <a:t> de questions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600D7B6-ECFD-ECAD-D599-097EA2AC96F5}"/>
              </a:ext>
            </a:extLst>
          </p:cNvPr>
          <p:cNvSpPr txBox="1"/>
          <p:nvPr/>
        </p:nvSpPr>
        <p:spPr>
          <a:xfrm>
            <a:off x="26403005" y="14509548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b="1" dirty="0">
                <a:latin typeface="Swis721 Cn BT" panose="020B0506020202030204" pitchFamily="34" charset="0"/>
              </a:rPr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16640487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EC2D293-772E-7329-D31F-BA889FB1DA0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292600" y="532388"/>
            <a:ext cx="17068800" cy="663146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05464A3-09F6-71A9-3755-1E017354DA2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521200" y="8001000"/>
            <a:ext cx="16306800" cy="6526471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A386754A-ABD4-4413-9CE7-A977456373D0}"/>
              </a:ext>
            </a:extLst>
          </p:cNvPr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2997200" y="7125224"/>
            <a:ext cx="20726400" cy="837152"/>
          </a:xfrm>
        </p:spPr>
        <p:txBody>
          <a:bodyPr/>
          <a:lstStyle/>
          <a:p>
            <a:r>
              <a:rPr lang="fr-CA" dirty="0"/>
              <a:t>Vue en plan des branchements – Conditions existantes</a:t>
            </a:r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5071239E-CCFD-A925-2950-9CBCD8239954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2463800" y="14527471"/>
            <a:ext cx="20726400" cy="8371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5440">
                <a:latin typeface="+mn-lt"/>
                <a:ea typeface="+mn-ea"/>
                <a:cs typeface="+mn-cs"/>
              </a:defRPr>
            </a:lvl1pPr>
            <a:lvl2pPr marL="1036335" indent="0" algn="ctr">
              <a:buNone/>
              <a:defRPr sz="4533">
                <a:latin typeface="+mn-lt"/>
                <a:ea typeface="+mn-ea"/>
                <a:cs typeface="+mn-cs"/>
              </a:defRPr>
            </a:lvl2pPr>
            <a:lvl3pPr marL="2072670" indent="0" algn="ctr">
              <a:buNone/>
              <a:defRPr sz="4080">
                <a:latin typeface="+mn-lt"/>
                <a:ea typeface="+mn-ea"/>
                <a:cs typeface="+mn-cs"/>
              </a:defRPr>
            </a:lvl3pPr>
            <a:lvl4pPr marL="3109006" indent="0" algn="ctr">
              <a:buNone/>
              <a:defRPr sz="3627">
                <a:latin typeface="+mn-lt"/>
                <a:ea typeface="+mn-ea"/>
                <a:cs typeface="+mn-cs"/>
              </a:defRPr>
            </a:lvl4pPr>
            <a:lvl5pPr marL="4145341" indent="0" algn="ctr">
              <a:buNone/>
              <a:defRPr sz="3627">
                <a:latin typeface="+mn-lt"/>
                <a:ea typeface="+mn-ea"/>
                <a:cs typeface="+mn-cs"/>
              </a:defRPr>
            </a:lvl5pPr>
            <a:lvl6pPr marL="5181676" indent="0" algn="ctr">
              <a:buNone/>
              <a:defRPr sz="3627">
                <a:latin typeface="+mn-lt"/>
                <a:ea typeface="+mn-ea"/>
                <a:cs typeface="+mn-cs"/>
              </a:defRPr>
            </a:lvl6pPr>
            <a:lvl7pPr marL="6218011" indent="0" algn="ctr">
              <a:buNone/>
              <a:defRPr sz="3627">
                <a:latin typeface="+mn-lt"/>
                <a:ea typeface="+mn-ea"/>
                <a:cs typeface="+mn-cs"/>
              </a:defRPr>
            </a:lvl7pPr>
            <a:lvl8pPr marL="7254347" indent="0" algn="ctr">
              <a:buNone/>
              <a:defRPr sz="3627">
                <a:latin typeface="+mn-lt"/>
                <a:ea typeface="+mn-ea"/>
                <a:cs typeface="+mn-cs"/>
              </a:defRPr>
            </a:lvl8pPr>
            <a:lvl9pPr marL="8290682" indent="0" algn="ctr">
              <a:buNone/>
              <a:defRPr sz="3627">
                <a:latin typeface="+mn-lt"/>
                <a:ea typeface="+mn-ea"/>
                <a:cs typeface="+mn-cs"/>
              </a:defRPr>
            </a:lvl9pPr>
          </a:lstStyle>
          <a:p>
            <a:r>
              <a:rPr lang="fr-CA" kern="0" dirty="0">
                <a:solidFill>
                  <a:sysClr val="windowText" lastClr="000000"/>
                </a:solidFill>
              </a:rPr>
              <a:t>Vue en plan des branchements – Option 2 VSL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A241382-027C-F574-F97F-C78307827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6771600" y="14638270"/>
            <a:ext cx="5779315" cy="615553"/>
          </a:xfrm>
        </p:spPr>
        <p:txBody>
          <a:bodyPr/>
          <a:lstStyle/>
          <a:p>
            <a:fld id="{C494B1BB-8E12-4E6E-B298-7C04A01A4EC5}" type="slidenum">
              <a:rPr lang="fr-CA" sz="4000" smtClean="0"/>
              <a:t>32</a:t>
            </a:fld>
            <a:endParaRPr lang="fr-CA" sz="4000"/>
          </a:p>
        </p:txBody>
      </p:sp>
    </p:spTree>
    <p:extLst>
      <p:ext uri="{BB962C8B-B14F-4D97-AF65-F5344CB8AC3E}">
        <p14:creationId xmlns:p14="http://schemas.microsoft.com/office/powerpoint/2010/main" val="29590128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1" y="0"/>
            <a:ext cx="27634509" cy="1554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5" descr="Saint-Lambert_Diapo_Bande.ai">
            <a:extLst>
              <a:ext uri="{FF2B5EF4-FFF2-40B4-BE49-F238E27FC236}">
                <a16:creationId xmlns:a16="http://schemas.microsoft.com/office/drawing/2014/main" id="{C0406255-438C-583A-BA50-8195AB86315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82"/>
          <a:stretch/>
        </p:blipFill>
        <p:spPr bwMode="auto">
          <a:xfrm>
            <a:off x="3454" y="10"/>
            <a:ext cx="27628291" cy="1554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1BE70332-ECAF-47BB-8C7B-BD049452F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27430" y="1985051"/>
            <a:ext cx="11831739" cy="11581622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716D9361-A35A-4DC8-AAB9-04FD2D6FEE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4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91168" y="1526806"/>
            <a:ext cx="12616069" cy="12274920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87FC31AD-FBB3-4219-A758-D6F7594A0A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5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70863" y="2361007"/>
            <a:ext cx="11227628" cy="10883448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eiryo"/>
            </a:endParaRPr>
          </a:p>
        </p:txBody>
      </p:sp>
      <p:sp>
        <p:nvSpPr>
          <p:cNvPr id="14" name="Titre 4">
            <a:extLst>
              <a:ext uri="{FF2B5EF4-FFF2-40B4-BE49-F238E27FC236}">
                <a16:creationId xmlns:a16="http://schemas.microsoft.com/office/drawing/2014/main" id="{9D28DCE2-689B-16EC-03C1-F86BF76C9BAD}"/>
              </a:ext>
            </a:extLst>
          </p:cNvPr>
          <p:cNvSpPr txBox="1">
            <a:spLocks noGrp="1"/>
          </p:cNvSpPr>
          <p:nvPr>
            <p:ph type="ctrTitle"/>
            <p:custDataLst>
              <p:tags r:id="rId6"/>
            </p:custDataLst>
          </p:nvPr>
        </p:nvSpPr>
        <p:spPr>
          <a:xfrm>
            <a:off x="3211574" y="3820867"/>
            <a:ext cx="9477940" cy="53553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>
              <a:spcBef>
                <a:spcPct val="0"/>
              </a:spcBef>
            </a:pPr>
            <a:r>
              <a:rPr lang="en-US" sz="12200" b="1" kern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Démarches </a:t>
            </a:r>
            <a:br>
              <a:rPr lang="en-US" sz="12200" b="1" kern="1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2200" b="1" kern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d’avant-projet</a:t>
            </a:r>
            <a:endParaRPr lang="en-US" sz="12200" b="1" kern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15" name="ZoneTexte 1">
            <a:extLst>
              <a:ext uri="{FF2B5EF4-FFF2-40B4-BE49-F238E27FC236}">
                <a16:creationId xmlns:a16="http://schemas.microsoft.com/office/drawing/2014/main" id="{5CBBB1FA-7810-379D-A64A-5E68E0A5C44C}"/>
              </a:ext>
            </a:extLst>
          </p:cNvPr>
          <p:cNvGraphicFramePr/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2871115321"/>
              </p:ext>
            </p:extLst>
          </p:nvPr>
        </p:nvGraphicFramePr>
        <p:xfrm>
          <a:off x="5750471" y="9675179"/>
          <a:ext cx="22217536" cy="59255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16" name="ZoneTexte 1">
            <a:extLst>
              <a:ext uri="{FF2B5EF4-FFF2-40B4-BE49-F238E27FC236}">
                <a16:creationId xmlns:a16="http://schemas.microsoft.com/office/drawing/2014/main" id="{0DCBC808-5399-70CC-F8A5-B8F592B7E6A5}"/>
              </a:ext>
            </a:extLst>
          </p:cNvPr>
          <p:cNvGraphicFramePr/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3528185182"/>
              </p:ext>
            </p:extLst>
          </p:nvPr>
        </p:nvGraphicFramePr>
        <p:xfrm>
          <a:off x="7950544" y="4122206"/>
          <a:ext cx="22217536" cy="59255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BD09BD4-2DB2-68F0-6013-2398E8EC6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000200" y="14633507"/>
            <a:ext cx="5779315" cy="615553"/>
          </a:xfrm>
        </p:spPr>
        <p:txBody>
          <a:bodyPr/>
          <a:lstStyle/>
          <a:p>
            <a:fld id="{C494B1BB-8E12-4E6E-B298-7C04A01A4EC5}" type="slidenum">
              <a:rPr lang="fr-CA" sz="4000" smtClean="0"/>
              <a:t>4</a:t>
            </a:fld>
            <a:endParaRPr lang="fr-CA" sz="4000" dirty="0"/>
          </a:p>
        </p:txBody>
      </p:sp>
    </p:spTree>
    <p:extLst>
      <p:ext uri="{BB962C8B-B14F-4D97-AF65-F5344CB8AC3E}">
        <p14:creationId xmlns:p14="http://schemas.microsoft.com/office/powerpoint/2010/main" val="2424243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635200" cy="155448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227" y="1088136"/>
            <a:ext cx="25472745" cy="1336852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8522" y="1458527"/>
            <a:ext cx="24718152" cy="126277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1751008-F526-C741-85FF-494AAABA2BB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6"/>
          <a:srcRect l="20834" t="24074" r="21666" b="8518"/>
          <a:stretch/>
        </p:blipFill>
        <p:spPr>
          <a:xfrm>
            <a:off x="4826000" y="1596888"/>
            <a:ext cx="18592800" cy="1226047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D7807A4-F529-302F-4025-8D7D07101BF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 marR="5080" indent="1270">
              <a:lnSpc>
                <a:spcPts val="1440"/>
              </a:lnSpc>
              <a:spcBef>
                <a:spcPts val="35"/>
              </a:spcBef>
            </a:pPr>
            <a:r>
              <a:rPr lang="fr-CA" spc="15" dirty="0"/>
              <a:t>23415 </a:t>
            </a:r>
            <a:r>
              <a:rPr lang="fr-CA" spc="10" dirty="0"/>
              <a:t>- </a:t>
            </a:r>
            <a:r>
              <a:rPr lang="fr-CA" spc="15" dirty="0"/>
              <a:t>BOULEVARD DE </a:t>
            </a:r>
            <a:r>
              <a:rPr lang="fr-CA" spc="10" dirty="0"/>
              <a:t>L'UNION, VILLE </a:t>
            </a:r>
            <a:r>
              <a:rPr lang="fr-CA" spc="15" dirty="0"/>
              <a:t>DE</a:t>
            </a:r>
            <a:r>
              <a:rPr lang="fr-CA" spc="-55" dirty="0"/>
              <a:t> </a:t>
            </a:r>
            <a:r>
              <a:rPr lang="fr-CA" spc="15" dirty="0"/>
              <a:t>SAINT-LAMBERT  COUPE DE </a:t>
            </a:r>
            <a:r>
              <a:rPr lang="fr-CA" spc="10" dirty="0"/>
              <a:t>PRINCIPE </a:t>
            </a:r>
            <a:r>
              <a:rPr lang="fr-CA" spc="5" dirty="0"/>
              <a:t>: </a:t>
            </a:r>
            <a:r>
              <a:rPr lang="fr-CA" spc="15" dirty="0"/>
              <a:t>OPTION</a:t>
            </a:r>
            <a:r>
              <a:rPr lang="fr-CA" spc="-25" dirty="0"/>
              <a:t> </a:t>
            </a:r>
            <a:fld id="{81D60167-4931-47E6-BA6A-407CBD079E47}" type="slidenum">
              <a:rPr lang="fr-CA" spc="15" smtClean="0"/>
              <a:pPr marL="12700" marR="5080" indent="1270">
                <a:lnSpc>
                  <a:spcPts val="1440"/>
                </a:lnSpc>
                <a:spcBef>
                  <a:spcPts val="35"/>
                </a:spcBef>
              </a:pPr>
              <a:t>5</a:t>
            </a:fld>
            <a:endParaRPr lang="fr-CA" spc="15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CC0B514-D7ED-6D19-C3AA-50E0A2C12D0D}"/>
              </a:ext>
            </a:extLst>
          </p:cNvPr>
          <p:cNvSpPr txBox="1"/>
          <p:nvPr/>
        </p:nvSpPr>
        <p:spPr>
          <a:xfrm>
            <a:off x="26847800" y="14663034"/>
            <a:ext cx="388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b="1" dirty="0">
                <a:latin typeface="Swis721 Cn BT" panose="020B050602020203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027193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635200" cy="15544800"/>
          </a:xfrm>
          <a:prstGeom prst="rect">
            <a:avLst/>
          </a:prstGeom>
          <a:solidFill>
            <a:srgbClr val="4C7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227" y="1088136"/>
            <a:ext cx="25472745" cy="1336852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5507735-A588-DFAB-4C32-6C3693FD5D8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6"/>
          <a:srcRect l="21250" t="18148" r="21666" b="12485"/>
          <a:stretch/>
        </p:blipFill>
        <p:spPr>
          <a:xfrm>
            <a:off x="4445000" y="1487390"/>
            <a:ext cx="18389383" cy="1257001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D006609-9420-9A39-AE32-C09B041AD99F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836400" y="2819400"/>
            <a:ext cx="39624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F638667-ACB7-4C77-C5F2-E5B29F62F34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 marR="5080" indent="1270">
              <a:lnSpc>
                <a:spcPts val="1440"/>
              </a:lnSpc>
              <a:spcBef>
                <a:spcPts val="35"/>
              </a:spcBef>
            </a:pPr>
            <a:r>
              <a:rPr lang="fr-CA" spc="15"/>
              <a:t>23415 </a:t>
            </a:r>
            <a:r>
              <a:rPr lang="fr-CA" spc="10"/>
              <a:t>- </a:t>
            </a:r>
            <a:r>
              <a:rPr lang="fr-CA" spc="15"/>
              <a:t>BOULEVARD DE </a:t>
            </a:r>
            <a:r>
              <a:rPr lang="fr-CA" spc="10"/>
              <a:t>L'UNION, VILLE </a:t>
            </a:r>
            <a:r>
              <a:rPr lang="fr-CA" spc="15"/>
              <a:t>DE</a:t>
            </a:r>
            <a:r>
              <a:rPr lang="fr-CA" spc="-55"/>
              <a:t> </a:t>
            </a:r>
            <a:r>
              <a:rPr lang="fr-CA" spc="15"/>
              <a:t>SAINT-LAMBERT  COUPE DE </a:t>
            </a:r>
            <a:r>
              <a:rPr lang="fr-CA" spc="10"/>
              <a:t>PRINCIPE </a:t>
            </a:r>
            <a:r>
              <a:rPr lang="fr-CA" spc="5"/>
              <a:t>: </a:t>
            </a:r>
            <a:r>
              <a:rPr lang="fr-CA" spc="15"/>
              <a:t>OPTION</a:t>
            </a:r>
            <a:r>
              <a:rPr lang="fr-CA" spc="-25"/>
              <a:t> </a:t>
            </a:r>
            <a:fld id="{81D60167-4931-47E6-BA6A-407CBD079E47}" type="slidenum">
              <a:rPr lang="fr-CA" spc="15" smtClean="0"/>
              <a:pPr marL="12700" marR="5080" indent="1270">
                <a:lnSpc>
                  <a:spcPts val="1440"/>
                </a:lnSpc>
                <a:spcBef>
                  <a:spcPts val="35"/>
                </a:spcBef>
              </a:pPr>
              <a:t>6</a:t>
            </a:fld>
            <a:endParaRPr lang="fr-CA" spc="15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F62428E-B161-BF92-0AC2-6007C6594288}"/>
              </a:ext>
            </a:extLst>
          </p:cNvPr>
          <p:cNvSpPr txBox="1"/>
          <p:nvPr/>
        </p:nvSpPr>
        <p:spPr>
          <a:xfrm>
            <a:off x="26847800" y="14705564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b="1" dirty="0">
                <a:latin typeface="Swis721 Cn BT" panose="020B050602020203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925571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635200" cy="155448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227" y="1088136"/>
            <a:ext cx="25472745" cy="1336852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8522" y="1458527"/>
            <a:ext cx="24718152" cy="126277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51A9EA9-A22C-DA94-689E-BA1DA0D7909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6"/>
          <a:srcRect l="64759" t="13839" r="21175" b="49886"/>
          <a:stretch/>
        </p:blipFill>
        <p:spPr bwMode="auto">
          <a:xfrm>
            <a:off x="5721221" y="1873841"/>
            <a:ext cx="16192754" cy="11797117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0FD899A-94AC-542D-615E-F51B0D88B4E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 marR="5080" indent="1270">
              <a:lnSpc>
                <a:spcPts val="1440"/>
              </a:lnSpc>
              <a:spcBef>
                <a:spcPts val="35"/>
              </a:spcBef>
            </a:pPr>
            <a:r>
              <a:rPr lang="fr-CA" spc="15"/>
              <a:t>23415 </a:t>
            </a:r>
            <a:r>
              <a:rPr lang="fr-CA" spc="10"/>
              <a:t>- </a:t>
            </a:r>
            <a:r>
              <a:rPr lang="fr-CA" spc="15"/>
              <a:t>BOULEVARD DE </a:t>
            </a:r>
            <a:r>
              <a:rPr lang="fr-CA" spc="10"/>
              <a:t>L'UNION, VILLE </a:t>
            </a:r>
            <a:r>
              <a:rPr lang="fr-CA" spc="15"/>
              <a:t>DE</a:t>
            </a:r>
            <a:r>
              <a:rPr lang="fr-CA" spc="-55"/>
              <a:t> </a:t>
            </a:r>
            <a:r>
              <a:rPr lang="fr-CA" spc="15"/>
              <a:t>SAINT-LAMBERT  COUPE DE </a:t>
            </a:r>
            <a:r>
              <a:rPr lang="fr-CA" spc="10"/>
              <a:t>PRINCIPE </a:t>
            </a:r>
            <a:r>
              <a:rPr lang="fr-CA" spc="5"/>
              <a:t>: </a:t>
            </a:r>
            <a:r>
              <a:rPr lang="fr-CA" spc="15"/>
              <a:t>OPTION</a:t>
            </a:r>
            <a:r>
              <a:rPr lang="fr-CA" spc="-25"/>
              <a:t> </a:t>
            </a:r>
            <a:fld id="{81D60167-4931-47E6-BA6A-407CBD079E47}" type="slidenum">
              <a:rPr lang="fr-CA" spc="15" smtClean="0"/>
              <a:pPr marL="12700" marR="5080" indent="1270">
                <a:lnSpc>
                  <a:spcPts val="1440"/>
                </a:lnSpc>
                <a:spcBef>
                  <a:spcPts val="35"/>
                </a:spcBef>
              </a:pPr>
              <a:t>7</a:t>
            </a:fld>
            <a:endParaRPr lang="fr-CA" spc="15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ED43E4C-1DD5-3D1C-AEE0-37630D4FB91E}"/>
              </a:ext>
            </a:extLst>
          </p:cNvPr>
          <p:cNvSpPr txBox="1"/>
          <p:nvPr/>
        </p:nvSpPr>
        <p:spPr>
          <a:xfrm>
            <a:off x="26771600" y="14636084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b="1" dirty="0">
                <a:latin typeface="Swis721 Cn BT" panose="020B050602020203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3464145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635200" cy="15544800"/>
          </a:xfrm>
          <a:prstGeom prst="rect">
            <a:avLst/>
          </a:prstGeom>
          <a:solidFill>
            <a:srgbClr val="4C7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227" y="1088136"/>
            <a:ext cx="25472745" cy="1336852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B2913EE-7B66-86DF-6F52-1515C498347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206253" y="1456396"/>
            <a:ext cx="17222693" cy="126320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9A8513C-85A2-1C49-0103-DA510FD442E1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rot="19973592">
            <a:off x="1696607" y="2866322"/>
            <a:ext cx="660591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9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 retenue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5BD4341-C662-D34D-52D0-EEF8714C7D7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 marR="5080" indent="1270">
              <a:lnSpc>
                <a:spcPts val="1440"/>
              </a:lnSpc>
              <a:spcBef>
                <a:spcPts val="35"/>
              </a:spcBef>
            </a:pPr>
            <a:r>
              <a:rPr lang="fr-CA" spc="15"/>
              <a:t>23415 </a:t>
            </a:r>
            <a:r>
              <a:rPr lang="fr-CA" spc="10"/>
              <a:t>- </a:t>
            </a:r>
            <a:r>
              <a:rPr lang="fr-CA" spc="15"/>
              <a:t>BOULEVARD DE </a:t>
            </a:r>
            <a:r>
              <a:rPr lang="fr-CA" spc="10"/>
              <a:t>L'UNION, VILLE </a:t>
            </a:r>
            <a:r>
              <a:rPr lang="fr-CA" spc="15"/>
              <a:t>DE</a:t>
            </a:r>
            <a:r>
              <a:rPr lang="fr-CA" spc="-55"/>
              <a:t> </a:t>
            </a:r>
            <a:r>
              <a:rPr lang="fr-CA" spc="15"/>
              <a:t>SAINT-LAMBERT  COUPE DE </a:t>
            </a:r>
            <a:r>
              <a:rPr lang="fr-CA" spc="10"/>
              <a:t>PRINCIPE </a:t>
            </a:r>
            <a:r>
              <a:rPr lang="fr-CA" spc="5"/>
              <a:t>: </a:t>
            </a:r>
            <a:r>
              <a:rPr lang="fr-CA" spc="15"/>
              <a:t>OPTION</a:t>
            </a:r>
            <a:r>
              <a:rPr lang="fr-CA" spc="-25"/>
              <a:t> </a:t>
            </a:r>
            <a:fld id="{81D60167-4931-47E6-BA6A-407CBD079E47}" type="slidenum">
              <a:rPr lang="fr-CA" spc="15" smtClean="0"/>
              <a:pPr marL="12700" marR="5080" indent="1270">
                <a:lnSpc>
                  <a:spcPts val="1440"/>
                </a:lnSpc>
                <a:spcBef>
                  <a:spcPts val="35"/>
                </a:spcBef>
              </a:pPr>
              <a:t>8</a:t>
            </a:fld>
            <a:endParaRPr lang="fr-CA" spc="15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581F593-4686-DA34-2E88-9CC45DAEF76B}"/>
              </a:ext>
            </a:extLst>
          </p:cNvPr>
          <p:cNvSpPr txBox="1"/>
          <p:nvPr/>
        </p:nvSpPr>
        <p:spPr>
          <a:xfrm>
            <a:off x="26847800" y="14636084"/>
            <a:ext cx="243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b="1" dirty="0">
                <a:latin typeface="Swis721 Cn BT" panose="020B050602020203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249680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635200" cy="15544800"/>
          </a:xfrm>
          <a:prstGeom prst="rect">
            <a:avLst/>
          </a:prstGeom>
          <a:solidFill>
            <a:srgbClr val="4C7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227" y="1088136"/>
            <a:ext cx="25472745" cy="1336852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6654FC7-301E-54DF-8249-64CC418F162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6"/>
          <a:srcRect l="64634" t="50747" r="21312" b="11672"/>
          <a:stretch/>
        </p:blipFill>
        <p:spPr bwMode="auto">
          <a:xfrm>
            <a:off x="5459469" y="1458525"/>
            <a:ext cx="16716261" cy="12627749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F29750A-4BED-D249-0F67-F3E455229E4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rot="19973592">
            <a:off x="1696607" y="2866322"/>
            <a:ext cx="660591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9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 retenue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C56B5FA-44C2-48E3-AE2B-1A9EF8EF824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 marR="5080" indent="1270">
              <a:lnSpc>
                <a:spcPts val="1440"/>
              </a:lnSpc>
              <a:spcBef>
                <a:spcPts val="35"/>
              </a:spcBef>
            </a:pPr>
            <a:r>
              <a:rPr lang="fr-CA" spc="15"/>
              <a:t>23415 </a:t>
            </a:r>
            <a:r>
              <a:rPr lang="fr-CA" spc="10"/>
              <a:t>- </a:t>
            </a:r>
            <a:r>
              <a:rPr lang="fr-CA" spc="15"/>
              <a:t>BOULEVARD DE </a:t>
            </a:r>
            <a:r>
              <a:rPr lang="fr-CA" spc="10"/>
              <a:t>L'UNION, VILLE </a:t>
            </a:r>
            <a:r>
              <a:rPr lang="fr-CA" spc="15"/>
              <a:t>DE</a:t>
            </a:r>
            <a:r>
              <a:rPr lang="fr-CA" spc="-55"/>
              <a:t> </a:t>
            </a:r>
            <a:r>
              <a:rPr lang="fr-CA" spc="15"/>
              <a:t>SAINT-LAMBERT  COUPE DE </a:t>
            </a:r>
            <a:r>
              <a:rPr lang="fr-CA" spc="10"/>
              <a:t>PRINCIPE </a:t>
            </a:r>
            <a:r>
              <a:rPr lang="fr-CA" spc="5"/>
              <a:t>: </a:t>
            </a:r>
            <a:r>
              <a:rPr lang="fr-CA" spc="15"/>
              <a:t>OPTION</a:t>
            </a:r>
            <a:r>
              <a:rPr lang="fr-CA" spc="-25"/>
              <a:t> </a:t>
            </a:r>
            <a:fld id="{81D60167-4931-47E6-BA6A-407CBD079E47}" type="slidenum">
              <a:rPr lang="fr-CA" spc="15" smtClean="0"/>
              <a:pPr marL="12700" marR="5080" indent="1270">
                <a:lnSpc>
                  <a:spcPts val="1440"/>
                </a:lnSpc>
                <a:spcBef>
                  <a:spcPts val="35"/>
                </a:spcBef>
              </a:pPr>
              <a:t>9</a:t>
            </a:fld>
            <a:endParaRPr lang="fr-CA" spc="15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D99BD4F-20A4-531B-DF0C-5E98A0B39625}"/>
              </a:ext>
            </a:extLst>
          </p:cNvPr>
          <p:cNvSpPr txBox="1"/>
          <p:nvPr/>
        </p:nvSpPr>
        <p:spPr>
          <a:xfrm>
            <a:off x="26847800" y="14599239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b="1" dirty="0">
                <a:latin typeface="Swis721 Cn BT" panose="020B050602020203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40147324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798</TotalTime>
  <Words>1692</Words>
  <Application>Microsoft Office PowerPoint</Application>
  <PresentationFormat>Personnalisé</PresentationFormat>
  <Paragraphs>776</Paragraphs>
  <Slides>32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40" baseType="lpstr">
      <vt:lpstr>Meiryo</vt:lpstr>
      <vt:lpstr>Arial</vt:lpstr>
      <vt:lpstr>Arial Black</vt:lpstr>
      <vt:lpstr>Calibri</vt:lpstr>
      <vt:lpstr>Swis721 Cn BT</vt:lpstr>
      <vt:lpstr>Times New Roman</vt:lpstr>
      <vt:lpstr>Office Theme</vt:lpstr>
      <vt:lpstr>Feuille de calcul Microsoft Excel</vt:lpstr>
      <vt:lpstr>Consultation Options d’aménagement av. Hickson et boul. de l’Union</vt:lpstr>
      <vt:lpstr>Ordre du jour:</vt:lpstr>
      <vt:lpstr>État de dégradation des infrastructures (1914)</vt:lpstr>
      <vt:lpstr>Démarches  d’avant-projet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Expertise de Rousseau-Lefebvre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Expertise de Nadeau Foresterie urbaine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Période de questions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11X17_OPTION_1</dc:title>
  <dc:creator>Trepanier, Marie-Eve</dc:creator>
  <cp:lastModifiedBy>Painchaud, Eric</cp:lastModifiedBy>
  <cp:revision>55</cp:revision>
  <dcterms:created xsi:type="dcterms:W3CDTF">2023-05-31T19:41:06Z</dcterms:created>
  <dcterms:modified xsi:type="dcterms:W3CDTF">2023-06-21T14:11:03Z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2023-05-30T00:00:00Z</vt:filetime>
  </property>
  <property fmtid="{D5CDD505-2E9C-101B-9397-08002B2CF9AE}" pid="3" name="Creator">
    <vt:lpwstr>AutoCAD LT 2023 - English 2023 (24.2)</vt:lpwstr>
  </property>
  <property fmtid="{D5CDD505-2E9C-101B-9397-08002B2CF9AE}" pid="4" name="LastSaved">
    <vt:filetime>2023-05-31T00:00:00Z</vt:filetime>
  </property>
</Properties>
</file>